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58" r:id="rId4"/>
    <p:sldId id="269" r:id="rId5"/>
    <p:sldId id="259" r:id="rId6"/>
    <p:sldId id="263" r:id="rId7"/>
    <p:sldId id="264" r:id="rId8"/>
    <p:sldId id="266" r:id="rId9"/>
    <p:sldId id="265" r:id="rId10"/>
    <p:sldId id="268" r:id="rId11"/>
    <p:sldId id="260" r:id="rId12"/>
    <p:sldId id="261" r:id="rId13"/>
    <p:sldId id="271" r:id="rId14"/>
    <p:sldId id="272" r:id="rId15"/>
    <p:sldId id="273" r:id="rId16"/>
    <p:sldId id="281" r:id="rId17"/>
    <p:sldId id="282" r:id="rId18"/>
    <p:sldId id="283" r:id="rId19"/>
    <p:sldId id="284" r:id="rId20"/>
    <p:sldId id="285" r:id="rId21"/>
    <p:sldId id="262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r>
            <a:rPr lang="en-US"/>
            <a:t>Program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r>
            <a:rPr lang="en-US"/>
            <a:t>Coffee and Q&amp;A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28073037-5177-4686-857C-9ED81EB26946}">
      <dgm:prSet/>
      <dgm:spPr/>
      <dgm:t>
        <a:bodyPr/>
        <a:lstStyle/>
        <a:p>
          <a:r>
            <a:rPr lang="en-US"/>
            <a:t>Teams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endParaRPr lang="en-US"/>
        </a:p>
      </dgm:t>
    </dgm:pt>
    <dgm:pt modelId="{BE943D61-3BD0-4C4B-9E0D-852D1CAE6269}">
      <dgm:prSet/>
      <dgm:spPr/>
      <dgm:t>
        <a:bodyPr/>
        <a:lstStyle/>
        <a:p>
          <a:r>
            <a:rPr lang="en-US"/>
            <a:t>Breakout rooms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endParaRPr lang="en-US"/>
        </a:p>
      </dgm:t>
    </dgm:pt>
    <dgm:pt modelId="{D7884542-C9AB-4C5F-9615-5DBCBAFC4329}">
      <dgm:prSet/>
      <dgm:spPr/>
      <dgm:t>
        <a:bodyPr/>
        <a:lstStyle/>
        <a:p>
          <a:r>
            <a:rPr lang="en-US"/>
            <a:t>Datathon</a:t>
          </a:r>
        </a:p>
      </dgm:t>
    </dgm:pt>
    <dgm:pt modelId="{9D84DA44-31F5-49C2-8FA6-83B7A812568B}" type="parTrans" cxnId="{EA493D93-82E8-43A4-9700-1E3F030AAB29}">
      <dgm:prSet/>
      <dgm:spPr/>
      <dgm:t>
        <a:bodyPr/>
        <a:lstStyle/>
        <a:p>
          <a:endParaRPr lang="en-US"/>
        </a:p>
      </dgm:t>
    </dgm:pt>
    <dgm:pt modelId="{85DBFFD4-0AE4-44F5-AB9C-58770C67F98A}" type="sibTrans" cxnId="{EA493D93-82E8-43A4-9700-1E3F030AAB29}">
      <dgm:prSet/>
      <dgm:spPr/>
      <dgm:t>
        <a:bodyPr/>
        <a:lstStyle/>
        <a:p>
          <a:endParaRPr lang="en-US"/>
        </a:p>
      </dgm:t>
    </dgm:pt>
    <dgm:pt modelId="{EFEC18E3-62AE-4098-AF62-5F81BFA3F39D}" type="pres">
      <dgm:prSet presAssocID="{C0C21A2E-50EE-42AD-ACC5-A097F03A7432}" presName="vert0" presStyleCnt="0">
        <dgm:presLayoutVars>
          <dgm:dir/>
          <dgm:animOne val="branch"/>
          <dgm:animLvl val="lvl"/>
        </dgm:presLayoutVars>
      </dgm:prSet>
      <dgm:spPr/>
    </dgm:pt>
    <dgm:pt modelId="{9AF29964-01C5-4423-969A-FFEA585EBF54}" type="pres">
      <dgm:prSet presAssocID="{7F781B21-A606-4A8A-8CC3-A194E751B5DD}" presName="thickLine" presStyleLbl="alignNode1" presStyleIdx="0" presStyleCnt="5"/>
      <dgm:spPr/>
    </dgm:pt>
    <dgm:pt modelId="{FE4F950D-A7EC-405C-BEE0-2858A799AAC3}" type="pres">
      <dgm:prSet presAssocID="{7F781B21-A606-4A8A-8CC3-A194E751B5DD}" presName="horz1" presStyleCnt="0"/>
      <dgm:spPr/>
    </dgm:pt>
    <dgm:pt modelId="{9CA367CD-01D3-4494-8D87-F786DC8250AD}" type="pres">
      <dgm:prSet presAssocID="{7F781B21-A606-4A8A-8CC3-A194E751B5DD}" presName="tx1" presStyleLbl="revTx" presStyleIdx="0" presStyleCnt="5"/>
      <dgm:spPr/>
    </dgm:pt>
    <dgm:pt modelId="{AF01FCC6-96A3-41E8-A717-7493595ECD0F}" type="pres">
      <dgm:prSet presAssocID="{7F781B21-A606-4A8A-8CC3-A194E751B5DD}" presName="vert1" presStyleCnt="0"/>
      <dgm:spPr/>
    </dgm:pt>
    <dgm:pt modelId="{4324F07A-663D-4BA8-B7F5-81028578EAC5}" type="pres">
      <dgm:prSet presAssocID="{4F17A4D4-C831-4D2C-95B1-BA2596ED80ED}" presName="thickLine" presStyleLbl="alignNode1" presStyleIdx="1" presStyleCnt="5"/>
      <dgm:spPr/>
    </dgm:pt>
    <dgm:pt modelId="{8BE08173-DE62-48BC-8DF3-F1B2A7086DAD}" type="pres">
      <dgm:prSet presAssocID="{4F17A4D4-C831-4D2C-95B1-BA2596ED80ED}" presName="horz1" presStyleCnt="0"/>
      <dgm:spPr/>
    </dgm:pt>
    <dgm:pt modelId="{1FE21EBF-A8DF-4846-8E23-07B7AB98D8F5}" type="pres">
      <dgm:prSet presAssocID="{4F17A4D4-C831-4D2C-95B1-BA2596ED80ED}" presName="tx1" presStyleLbl="revTx" presStyleIdx="1" presStyleCnt="5"/>
      <dgm:spPr/>
    </dgm:pt>
    <dgm:pt modelId="{883E7A6E-E47E-4A91-AB04-BAF63D73395E}" type="pres">
      <dgm:prSet presAssocID="{4F17A4D4-C831-4D2C-95B1-BA2596ED80ED}" presName="vert1" presStyleCnt="0"/>
      <dgm:spPr/>
    </dgm:pt>
    <dgm:pt modelId="{77AD5F6D-BC4C-4EE4-B9E8-1CF05DAA2FB7}" type="pres">
      <dgm:prSet presAssocID="{28073037-5177-4686-857C-9ED81EB26946}" presName="thickLine" presStyleLbl="alignNode1" presStyleIdx="2" presStyleCnt="5"/>
      <dgm:spPr/>
    </dgm:pt>
    <dgm:pt modelId="{492AB4FC-8B87-41AF-8CAC-16FFB4F324D5}" type="pres">
      <dgm:prSet presAssocID="{28073037-5177-4686-857C-9ED81EB26946}" presName="horz1" presStyleCnt="0"/>
      <dgm:spPr/>
    </dgm:pt>
    <dgm:pt modelId="{939AF1C6-DD48-4DC5-ABD3-749F7012161F}" type="pres">
      <dgm:prSet presAssocID="{28073037-5177-4686-857C-9ED81EB26946}" presName="tx1" presStyleLbl="revTx" presStyleIdx="2" presStyleCnt="5"/>
      <dgm:spPr/>
    </dgm:pt>
    <dgm:pt modelId="{396B85C0-A0C8-42C0-99E9-9E8C24FCE8F7}" type="pres">
      <dgm:prSet presAssocID="{28073037-5177-4686-857C-9ED81EB26946}" presName="vert1" presStyleCnt="0"/>
      <dgm:spPr/>
    </dgm:pt>
    <dgm:pt modelId="{C34DBCEA-BA82-40AF-95CF-240C53DD7903}" type="pres">
      <dgm:prSet presAssocID="{BE943D61-3BD0-4C4B-9E0D-852D1CAE6269}" presName="thickLine" presStyleLbl="alignNode1" presStyleIdx="3" presStyleCnt="5"/>
      <dgm:spPr/>
    </dgm:pt>
    <dgm:pt modelId="{B3ADEDD1-0F27-4D83-9F58-DAA157C57AE5}" type="pres">
      <dgm:prSet presAssocID="{BE943D61-3BD0-4C4B-9E0D-852D1CAE6269}" presName="horz1" presStyleCnt="0"/>
      <dgm:spPr/>
    </dgm:pt>
    <dgm:pt modelId="{B4AEF15B-5E50-4D02-AFE9-3C3B953483AA}" type="pres">
      <dgm:prSet presAssocID="{BE943D61-3BD0-4C4B-9E0D-852D1CAE6269}" presName="tx1" presStyleLbl="revTx" presStyleIdx="3" presStyleCnt="5"/>
      <dgm:spPr/>
    </dgm:pt>
    <dgm:pt modelId="{A0B2F209-C799-4D26-9957-340253460153}" type="pres">
      <dgm:prSet presAssocID="{BE943D61-3BD0-4C4B-9E0D-852D1CAE6269}" presName="vert1" presStyleCnt="0"/>
      <dgm:spPr/>
    </dgm:pt>
    <dgm:pt modelId="{0A192B1D-06E1-4C25-9B2E-DEC950AADCA7}" type="pres">
      <dgm:prSet presAssocID="{D7884542-C9AB-4C5F-9615-5DBCBAFC4329}" presName="thickLine" presStyleLbl="alignNode1" presStyleIdx="4" presStyleCnt="5"/>
      <dgm:spPr/>
    </dgm:pt>
    <dgm:pt modelId="{22227705-22CF-4AA0-A3E1-F562B6A86598}" type="pres">
      <dgm:prSet presAssocID="{D7884542-C9AB-4C5F-9615-5DBCBAFC4329}" presName="horz1" presStyleCnt="0"/>
      <dgm:spPr/>
    </dgm:pt>
    <dgm:pt modelId="{2B409667-7D17-412C-A54B-D48C1B10A759}" type="pres">
      <dgm:prSet presAssocID="{D7884542-C9AB-4C5F-9615-5DBCBAFC4329}" presName="tx1" presStyleLbl="revTx" presStyleIdx="4" presStyleCnt="5"/>
      <dgm:spPr/>
    </dgm:pt>
    <dgm:pt modelId="{86CB7255-9AFC-4F56-81CD-9B5682BE36D3}" type="pres">
      <dgm:prSet presAssocID="{D7884542-C9AB-4C5F-9615-5DBCBAFC4329}" presName="vert1" presStyleCnt="0"/>
      <dgm:spPr/>
    </dgm:pt>
  </dgm:ptLst>
  <dgm:cxnLst>
    <dgm:cxn modelId="{81FB2914-1033-4336-9E42-A1BFFA8B14E2}" type="presOf" srcId="{C0C21A2E-50EE-42AD-ACC5-A097F03A7432}" destId="{EFEC18E3-62AE-4098-AF62-5F81BFA3F39D}" srcOrd="0" destOrd="0" presId="urn:microsoft.com/office/officeart/2008/layout/Lined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E6637329-6FDF-4309-BE05-52F8D60AB854}" type="presOf" srcId="{28073037-5177-4686-857C-9ED81EB26946}" destId="{939AF1C6-DD48-4DC5-ABD3-749F7012161F}" srcOrd="0" destOrd="0" presId="urn:microsoft.com/office/officeart/2008/layout/LinedList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20752A44-9F58-44F8-A0C6-E83FF40947C0}" type="presOf" srcId="{7F781B21-A606-4A8A-8CC3-A194E751B5DD}" destId="{9CA367CD-01D3-4494-8D87-F786DC8250AD}" srcOrd="0" destOrd="0" presId="urn:microsoft.com/office/officeart/2008/layout/LinedList"/>
    <dgm:cxn modelId="{1F38FA8A-860A-4EE9-B3A8-9CE8CC8E6815}" type="presOf" srcId="{BE943D61-3BD0-4C4B-9E0D-852D1CAE6269}" destId="{B4AEF15B-5E50-4D02-AFE9-3C3B953483AA}" srcOrd="0" destOrd="0" presId="urn:microsoft.com/office/officeart/2008/layout/LinedList"/>
    <dgm:cxn modelId="{EA493D93-82E8-43A4-9700-1E3F030AAB29}" srcId="{C0C21A2E-50EE-42AD-ACC5-A097F03A7432}" destId="{D7884542-C9AB-4C5F-9615-5DBCBAFC4329}" srcOrd="4" destOrd="0" parTransId="{9D84DA44-31F5-49C2-8FA6-83B7A812568B}" sibTransId="{85DBFFD4-0AE4-44F5-AB9C-58770C67F98A}"/>
    <dgm:cxn modelId="{2B1872AB-BA0A-4386-896E-553CEE5955D7}" type="presOf" srcId="{4F17A4D4-C831-4D2C-95B1-BA2596ED80ED}" destId="{1FE21EBF-A8DF-4846-8E23-07B7AB98D8F5}" srcOrd="0" destOrd="0" presId="urn:microsoft.com/office/officeart/2008/layout/LinedList"/>
    <dgm:cxn modelId="{3460EAC4-6EE6-4515-A7EB-E9A138CFDFF3}" type="presOf" srcId="{D7884542-C9AB-4C5F-9615-5DBCBAFC4329}" destId="{2B409667-7D17-412C-A54B-D48C1B10A759}" srcOrd="0" destOrd="0" presId="urn:microsoft.com/office/officeart/2008/layout/LinedList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CE2A9AC7-0FDA-43EA-A0F4-FE347000C46C}" type="presParOf" srcId="{EFEC18E3-62AE-4098-AF62-5F81BFA3F39D}" destId="{9AF29964-01C5-4423-969A-FFEA585EBF54}" srcOrd="0" destOrd="0" presId="urn:microsoft.com/office/officeart/2008/layout/LinedList"/>
    <dgm:cxn modelId="{5D6AFD20-6A66-4BD4-A6A6-2D012353DD80}" type="presParOf" srcId="{EFEC18E3-62AE-4098-AF62-5F81BFA3F39D}" destId="{FE4F950D-A7EC-405C-BEE0-2858A799AAC3}" srcOrd="1" destOrd="0" presId="urn:microsoft.com/office/officeart/2008/layout/LinedList"/>
    <dgm:cxn modelId="{4BE2ED8B-5E51-41CB-9265-E50E42948559}" type="presParOf" srcId="{FE4F950D-A7EC-405C-BEE0-2858A799AAC3}" destId="{9CA367CD-01D3-4494-8D87-F786DC8250AD}" srcOrd="0" destOrd="0" presId="urn:microsoft.com/office/officeart/2008/layout/LinedList"/>
    <dgm:cxn modelId="{53CC67C2-E324-4246-9FFE-1D8E9B82E180}" type="presParOf" srcId="{FE4F950D-A7EC-405C-BEE0-2858A799AAC3}" destId="{AF01FCC6-96A3-41E8-A717-7493595ECD0F}" srcOrd="1" destOrd="0" presId="urn:microsoft.com/office/officeart/2008/layout/LinedList"/>
    <dgm:cxn modelId="{5E5CA611-7A40-4C9D-AD55-18B91AF618B0}" type="presParOf" srcId="{EFEC18E3-62AE-4098-AF62-5F81BFA3F39D}" destId="{4324F07A-663D-4BA8-B7F5-81028578EAC5}" srcOrd="2" destOrd="0" presId="urn:microsoft.com/office/officeart/2008/layout/LinedList"/>
    <dgm:cxn modelId="{E7A4E924-3C6F-4860-9795-C440D6851CC8}" type="presParOf" srcId="{EFEC18E3-62AE-4098-AF62-5F81BFA3F39D}" destId="{8BE08173-DE62-48BC-8DF3-F1B2A7086DAD}" srcOrd="3" destOrd="0" presId="urn:microsoft.com/office/officeart/2008/layout/LinedList"/>
    <dgm:cxn modelId="{8CFCF682-1853-43D2-95B1-1DE3A0EEE668}" type="presParOf" srcId="{8BE08173-DE62-48BC-8DF3-F1B2A7086DAD}" destId="{1FE21EBF-A8DF-4846-8E23-07B7AB98D8F5}" srcOrd="0" destOrd="0" presId="urn:microsoft.com/office/officeart/2008/layout/LinedList"/>
    <dgm:cxn modelId="{85E6B502-0C4E-44BD-A9BE-B435FCDD5A3F}" type="presParOf" srcId="{8BE08173-DE62-48BC-8DF3-F1B2A7086DAD}" destId="{883E7A6E-E47E-4A91-AB04-BAF63D73395E}" srcOrd="1" destOrd="0" presId="urn:microsoft.com/office/officeart/2008/layout/LinedList"/>
    <dgm:cxn modelId="{49031DE5-C6BE-4B06-89A6-9E8701878076}" type="presParOf" srcId="{EFEC18E3-62AE-4098-AF62-5F81BFA3F39D}" destId="{77AD5F6D-BC4C-4EE4-B9E8-1CF05DAA2FB7}" srcOrd="4" destOrd="0" presId="urn:microsoft.com/office/officeart/2008/layout/LinedList"/>
    <dgm:cxn modelId="{168DE0D1-C6B8-4559-BC56-69AB489E2173}" type="presParOf" srcId="{EFEC18E3-62AE-4098-AF62-5F81BFA3F39D}" destId="{492AB4FC-8B87-41AF-8CAC-16FFB4F324D5}" srcOrd="5" destOrd="0" presId="urn:microsoft.com/office/officeart/2008/layout/LinedList"/>
    <dgm:cxn modelId="{E56E0BA0-1E7A-4721-8F51-E1DB44401309}" type="presParOf" srcId="{492AB4FC-8B87-41AF-8CAC-16FFB4F324D5}" destId="{939AF1C6-DD48-4DC5-ABD3-749F7012161F}" srcOrd="0" destOrd="0" presId="urn:microsoft.com/office/officeart/2008/layout/LinedList"/>
    <dgm:cxn modelId="{D7879881-0F2B-448F-947F-B267CFF76D9C}" type="presParOf" srcId="{492AB4FC-8B87-41AF-8CAC-16FFB4F324D5}" destId="{396B85C0-A0C8-42C0-99E9-9E8C24FCE8F7}" srcOrd="1" destOrd="0" presId="urn:microsoft.com/office/officeart/2008/layout/LinedList"/>
    <dgm:cxn modelId="{FB587AED-4513-46CF-9AAD-B8382AC29182}" type="presParOf" srcId="{EFEC18E3-62AE-4098-AF62-5F81BFA3F39D}" destId="{C34DBCEA-BA82-40AF-95CF-240C53DD7903}" srcOrd="6" destOrd="0" presId="urn:microsoft.com/office/officeart/2008/layout/LinedList"/>
    <dgm:cxn modelId="{23B226F9-BD52-47B1-9683-32ADC6D3B2DA}" type="presParOf" srcId="{EFEC18E3-62AE-4098-AF62-5F81BFA3F39D}" destId="{B3ADEDD1-0F27-4D83-9F58-DAA157C57AE5}" srcOrd="7" destOrd="0" presId="urn:microsoft.com/office/officeart/2008/layout/LinedList"/>
    <dgm:cxn modelId="{B2647542-CB9F-4A4B-85B1-BBE7955875C1}" type="presParOf" srcId="{B3ADEDD1-0F27-4D83-9F58-DAA157C57AE5}" destId="{B4AEF15B-5E50-4D02-AFE9-3C3B953483AA}" srcOrd="0" destOrd="0" presId="urn:microsoft.com/office/officeart/2008/layout/LinedList"/>
    <dgm:cxn modelId="{CBFC0E0E-4250-4BCD-831E-D65926FE2714}" type="presParOf" srcId="{B3ADEDD1-0F27-4D83-9F58-DAA157C57AE5}" destId="{A0B2F209-C799-4D26-9957-340253460153}" srcOrd="1" destOrd="0" presId="urn:microsoft.com/office/officeart/2008/layout/LinedList"/>
    <dgm:cxn modelId="{88CC85E0-259E-4091-928E-601BBB91BABA}" type="presParOf" srcId="{EFEC18E3-62AE-4098-AF62-5F81BFA3F39D}" destId="{0A192B1D-06E1-4C25-9B2E-DEC950AADCA7}" srcOrd="8" destOrd="0" presId="urn:microsoft.com/office/officeart/2008/layout/LinedList"/>
    <dgm:cxn modelId="{9B12A78D-22B8-488A-9B39-B8D81EB87B5C}" type="presParOf" srcId="{EFEC18E3-62AE-4098-AF62-5F81BFA3F39D}" destId="{22227705-22CF-4AA0-A3E1-F562B6A86598}" srcOrd="9" destOrd="0" presId="urn:microsoft.com/office/officeart/2008/layout/LinedList"/>
    <dgm:cxn modelId="{80545DD2-835A-49ED-968B-0AEFCEFC7C26}" type="presParOf" srcId="{22227705-22CF-4AA0-A3E1-F562B6A86598}" destId="{2B409667-7D17-412C-A54B-D48C1B10A759}" srcOrd="0" destOrd="0" presId="urn:microsoft.com/office/officeart/2008/layout/LinedList"/>
    <dgm:cxn modelId="{B7CAFDD6-0CCF-4E38-85A5-61F6823C84EC}" type="presParOf" srcId="{22227705-22CF-4AA0-A3E1-F562B6A86598}" destId="{86CB7255-9AFC-4F56-81CD-9B5682BE36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BB00CF-5D1F-48D7-82D6-40ED86AA214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5B132F-D31C-432C-B9B2-B981DE1B0E28}">
      <dgm:prSet/>
      <dgm:spPr/>
      <dgm:t>
        <a:bodyPr/>
        <a:lstStyle/>
        <a:p>
          <a:r>
            <a:rPr lang="en-US" b="1" dirty="0"/>
            <a:t>52 participants </a:t>
          </a:r>
          <a:r>
            <a:rPr lang="en-US" dirty="0"/>
            <a:t>divided into </a:t>
          </a:r>
          <a:r>
            <a:rPr lang="en-US" b="1" dirty="0"/>
            <a:t>8 fixed teams</a:t>
          </a:r>
          <a:endParaRPr lang="en-US" dirty="0"/>
        </a:p>
      </dgm:t>
    </dgm:pt>
    <dgm:pt modelId="{334F5574-377F-40B6-8D23-3B1F539B23F4}" type="parTrans" cxnId="{ECAAB99B-E8A3-4FAA-BFF3-2D85B0C568A5}">
      <dgm:prSet/>
      <dgm:spPr/>
      <dgm:t>
        <a:bodyPr/>
        <a:lstStyle/>
        <a:p>
          <a:endParaRPr lang="en-US"/>
        </a:p>
      </dgm:t>
    </dgm:pt>
    <dgm:pt modelId="{E4A28F73-A73B-4664-BEAF-E41BD3489FB7}" type="sibTrans" cxnId="{ECAAB99B-E8A3-4FAA-BFF3-2D85B0C568A5}">
      <dgm:prSet/>
      <dgm:spPr/>
      <dgm:t>
        <a:bodyPr/>
        <a:lstStyle/>
        <a:p>
          <a:endParaRPr lang="en-US"/>
        </a:p>
      </dgm:t>
    </dgm:pt>
    <dgm:pt modelId="{AFB7E7C9-75DE-4069-9642-E58C393B3044}">
      <dgm:prSet/>
      <dgm:spPr/>
      <dgm:t>
        <a:bodyPr/>
        <a:lstStyle/>
        <a:p>
          <a:r>
            <a:rPr lang="en-US" b="1"/>
            <a:t>2</a:t>
          </a:r>
          <a:r>
            <a:rPr lang="en-US"/>
            <a:t> working </a:t>
          </a:r>
          <a:r>
            <a:rPr lang="en-US" b="1"/>
            <a:t>modes</a:t>
          </a:r>
          <a:r>
            <a:rPr lang="en-US"/>
            <a:t>:</a:t>
          </a:r>
        </a:p>
      </dgm:t>
    </dgm:pt>
    <dgm:pt modelId="{87D9BB11-B923-4747-8C16-3865D260A0BF}" type="parTrans" cxnId="{459C0A9B-7524-4E05-90A0-00FEAD87F85D}">
      <dgm:prSet/>
      <dgm:spPr/>
      <dgm:t>
        <a:bodyPr/>
        <a:lstStyle/>
        <a:p>
          <a:endParaRPr lang="en-US"/>
        </a:p>
      </dgm:t>
    </dgm:pt>
    <dgm:pt modelId="{47816D20-8650-4C84-9E62-F7D41B577276}" type="sibTrans" cxnId="{459C0A9B-7524-4E05-90A0-00FEAD87F85D}">
      <dgm:prSet/>
      <dgm:spPr/>
      <dgm:t>
        <a:bodyPr/>
        <a:lstStyle/>
        <a:p>
          <a:endParaRPr lang="en-US"/>
        </a:p>
      </dgm:t>
    </dgm:pt>
    <dgm:pt modelId="{6BCB4DEF-E4C3-4E69-A336-81ED5CA2F1E0}">
      <dgm:prSet/>
      <dgm:spPr/>
      <dgm:t>
        <a:bodyPr/>
        <a:lstStyle/>
        <a:p>
          <a:r>
            <a:rPr lang="en-US" b="1"/>
            <a:t>Individual</a:t>
          </a:r>
          <a:r>
            <a:rPr lang="en-US"/>
            <a:t>: exercises</a:t>
          </a:r>
        </a:p>
      </dgm:t>
    </dgm:pt>
    <dgm:pt modelId="{6AB4F036-5F99-4AF9-871B-82C3FE832503}" type="parTrans" cxnId="{F995CCB1-DC73-485F-A626-7EEB14AA51F0}">
      <dgm:prSet/>
      <dgm:spPr/>
      <dgm:t>
        <a:bodyPr/>
        <a:lstStyle/>
        <a:p>
          <a:endParaRPr lang="en-US"/>
        </a:p>
      </dgm:t>
    </dgm:pt>
    <dgm:pt modelId="{83570171-34D5-4F2B-86A5-5E02A8C0AFE5}" type="sibTrans" cxnId="{F995CCB1-DC73-485F-A626-7EEB14AA51F0}">
      <dgm:prSet/>
      <dgm:spPr/>
      <dgm:t>
        <a:bodyPr/>
        <a:lstStyle/>
        <a:p>
          <a:endParaRPr lang="en-US"/>
        </a:p>
      </dgm:t>
    </dgm:pt>
    <dgm:pt modelId="{4D4D8011-5E59-4DE8-AF6F-75BB6A65B927}">
      <dgm:prSet/>
      <dgm:spPr/>
      <dgm:t>
        <a:bodyPr/>
        <a:lstStyle/>
        <a:p>
          <a:r>
            <a:rPr lang="en-US" b="1" dirty="0"/>
            <a:t>Teamwork:</a:t>
          </a:r>
          <a:r>
            <a:rPr lang="en-US" dirty="0"/>
            <a:t> discussions, practice and the Datathon</a:t>
          </a:r>
        </a:p>
      </dgm:t>
    </dgm:pt>
    <dgm:pt modelId="{771C4C0D-34A4-4BEB-AFDC-DD23349B4151}" type="parTrans" cxnId="{75ACE7E1-1F8D-4C8E-A143-33FC3ECA9F0D}">
      <dgm:prSet/>
      <dgm:spPr/>
      <dgm:t>
        <a:bodyPr/>
        <a:lstStyle/>
        <a:p>
          <a:endParaRPr lang="en-US"/>
        </a:p>
      </dgm:t>
    </dgm:pt>
    <dgm:pt modelId="{C4272C3B-4967-4CC8-84B3-3995086DCD7C}" type="sibTrans" cxnId="{75ACE7E1-1F8D-4C8E-A143-33FC3ECA9F0D}">
      <dgm:prSet/>
      <dgm:spPr/>
      <dgm:t>
        <a:bodyPr/>
        <a:lstStyle/>
        <a:p>
          <a:endParaRPr lang="en-US"/>
        </a:p>
      </dgm:t>
    </dgm:pt>
    <dgm:pt modelId="{BFB2AC8A-06CA-4D01-AAE2-3E7CB421220E}" type="pres">
      <dgm:prSet presAssocID="{98BB00CF-5D1F-48D7-82D6-40ED86AA214A}" presName="linear" presStyleCnt="0">
        <dgm:presLayoutVars>
          <dgm:dir/>
          <dgm:animLvl val="lvl"/>
          <dgm:resizeHandles val="exact"/>
        </dgm:presLayoutVars>
      </dgm:prSet>
      <dgm:spPr/>
    </dgm:pt>
    <dgm:pt modelId="{F6447010-0140-4E04-A149-CEAFE73D1CB0}" type="pres">
      <dgm:prSet presAssocID="{DA5B132F-D31C-432C-B9B2-B981DE1B0E28}" presName="parentLin" presStyleCnt="0"/>
      <dgm:spPr/>
    </dgm:pt>
    <dgm:pt modelId="{C4F6C279-3A29-4FB0-BE31-D50BD7F6CE4D}" type="pres">
      <dgm:prSet presAssocID="{DA5B132F-D31C-432C-B9B2-B981DE1B0E28}" presName="parentLeftMargin" presStyleLbl="node1" presStyleIdx="0" presStyleCnt="2"/>
      <dgm:spPr/>
    </dgm:pt>
    <dgm:pt modelId="{D42A0D03-92BD-4DB8-A9C4-512634F68B4B}" type="pres">
      <dgm:prSet presAssocID="{DA5B132F-D31C-432C-B9B2-B981DE1B0E2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A24731-B905-4714-8788-8CC446527FE1}" type="pres">
      <dgm:prSet presAssocID="{DA5B132F-D31C-432C-B9B2-B981DE1B0E28}" presName="negativeSpace" presStyleCnt="0"/>
      <dgm:spPr/>
    </dgm:pt>
    <dgm:pt modelId="{11725B97-84A4-4F93-BE5F-08FC7859A568}" type="pres">
      <dgm:prSet presAssocID="{DA5B132F-D31C-432C-B9B2-B981DE1B0E28}" presName="childText" presStyleLbl="conFgAcc1" presStyleIdx="0" presStyleCnt="2" custLinFactNeighborX="-191">
        <dgm:presLayoutVars>
          <dgm:bulletEnabled val="1"/>
        </dgm:presLayoutVars>
      </dgm:prSet>
      <dgm:spPr/>
    </dgm:pt>
    <dgm:pt modelId="{91643A3F-5191-4E51-BFA9-0335B8ED48CF}" type="pres">
      <dgm:prSet presAssocID="{E4A28F73-A73B-4664-BEAF-E41BD3489FB7}" presName="spaceBetweenRectangles" presStyleCnt="0"/>
      <dgm:spPr/>
    </dgm:pt>
    <dgm:pt modelId="{9A4885B4-4E29-4D54-8124-D2E1EA85C1D8}" type="pres">
      <dgm:prSet presAssocID="{AFB7E7C9-75DE-4069-9642-E58C393B3044}" presName="parentLin" presStyleCnt="0"/>
      <dgm:spPr/>
    </dgm:pt>
    <dgm:pt modelId="{7A588A86-038B-4074-9384-9CDBE8386A79}" type="pres">
      <dgm:prSet presAssocID="{AFB7E7C9-75DE-4069-9642-E58C393B3044}" presName="parentLeftMargin" presStyleLbl="node1" presStyleIdx="0" presStyleCnt="2"/>
      <dgm:spPr/>
    </dgm:pt>
    <dgm:pt modelId="{258AE064-3137-493F-8CD4-E102C2A0D511}" type="pres">
      <dgm:prSet presAssocID="{AFB7E7C9-75DE-4069-9642-E58C393B304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DD5C785-665D-4C08-9F5E-30ACCC767069}" type="pres">
      <dgm:prSet presAssocID="{AFB7E7C9-75DE-4069-9642-E58C393B3044}" presName="negativeSpace" presStyleCnt="0"/>
      <dgm:spPr/>
    </dgm:pt>
    <dgm:pt modelId="{3230A6C8-AD25-41C4-A44A-88243F020404}" type="pres">
      <dgm:prSet presAssocID="{AFB7E7C9-75DE-4069-9642-E58C393B304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0A401A-6544-4FC6-B61A-A95030DF77D8}" type="presOf" srcId="{AFB7E7C9-75DE-4069-9642-E58C393B3044}" destId="{258AE064-3137-493F-8CD4-E102C2A0D511}" srcOrd="1" destOrd="0" presId="urn:microsoft.com/office/officeart/2005/8/layout/list1"/>
    <dgm:cxn modelId="{15205838-CE1E-4C12-AEC6-32F6B35EE1C5}" type="presOf" srcId="{DA5B132F-D31C-432C-B9B2-B981DE1B0E28}" destId="{C4F6C279-3A29-4FB0-BE31-D50BD7F6CE4D}" srcOrd="0" destOrd="0" presId="urn:microsoft.com/office/officeart/2005/8/layout/list1"/>
    <dgm:cxn modelId="{8BC6CE6D-20C3-4B68-8DF8-7E5947F71B7B}" type="presOf" srcId="{4D4D8011-5E59-4DE8-AF6F-75BB6A65B927}" destId="{3230A6C8-AD25-41C4-A44A-88243F020404}" srcOrd="0" destOrd="1" presId="urn:microsoft.com/office/officeart/2005/8/layout/list1"/>
    <dgm:cxn modelId="{ACF40D82-0299-4E42-B87C-A5DBE1C66FD9}" type="presOf" srcId="{6BCB4DEF-E4C3-4E69-A336-81ED5CA2F1E0}" destId="{3230A6C8-AD25-41C4-A44A-88243F020404}" srcOrd="0" destOrd="0" presId="urn:microsoft.com/office/officeart/2005/8/layout/list1"/>
    <dgm:cxn modelId="{C4834C96-7B4F-4BE1-BC13-154CAB175DA8}" type="presOf" srcId="{98BB00CF-5D1F-48D7-82D6-40ED86AA214A}" destId="{BFB2AC8A-06CA-4D01-AAE2-3E7CB421220E}" srcOrd="0" destOrd="0" presId="urn:microsoft.com/office/officeart/2005/8/layout/list1"/>
    <dgm:cxn modelId="{9E49D999-C254-4420-9A10-9CFED021710D}" type="presOf" srcId="{AFB7E7C9-75DE-4069-9642-E58C393B3044}" destId="{7A588A86-038B-4074-9384-9CDBE8386A79}" srcOrd="0" destOrd="0" presId="urn:microsoft.com/office/officeart/2005/8/layout/list1"/>
    <dgm:cxn modelId="{459C0A9B-7524-4E05-90A0-00FEAD87F85D}" srcId="{98BB00CF-5D1F-48D7-82D6-40ED86AA214A}" destId="{AFB7E7C9-75DE-4069-9642-E58C393B3044}" srcOrd="1" destOrd="0" parTransId="{87D9BB11-B923-4747-8C16-3865D260A0BF}" sibTransId="{47816D20-8650-4C84-9E62-F7D41B577276}"/>
    <dgm:cxn modelId="{ECAAB99B-E8A3-4FAA-BFF3-2D85B0C568A5}" srcId="{98BB00CF-5D1F-48D7-82D6-40ED86AA214A}" destId="{DA5B132F-D31C-432C-B9B2-B981DE1B0E28}" srcOrd="0" destOrd="0" parTransId="{334F5574-377F-40B6-8D23-3B1F539B23F4}" sibTransId="{E4A28F73-A73B-4664-BEAF-E41BD3489FB7}"/>
    <dgm:cxn modelId="{F995CCB1-DC73-485F-A626-7EEB14AA51F0}" srcId="{AFB7E7C9-75DE-4069-9642-E58C393B3044}" destId="{6BCB4DEF-E4C3-4E69-A336-81ED5CA2F1E0}" srcOrd="0" destOrd="0" parTransId="{6AB4F036-5F99-4AF9-871B-82C3FE832503}" sibTransId="{83570171-34D5-4F2B-86A5-5E02A8C0AFE5}"/>
    <dgm:cxn modelId="{90D19DE0-72E8-4996-869E-771EBE7117E8}" type="presOf" srcId="{DA5B132F-D31C-432C-B9B2-B981DE1B0E28}" destId="{D42A0D03-92BD-4DB8-A9C4-512634F68B4B}" srcOrd="1" destOrd="0" presId="urn:microsoft.com/office/officeart/2005/8/layout/list1"/>
    <dgm:cxn modelId="{75ACE7E1-1F8D-4C8E-A143-33FC3ECA9F0D}" srcId="{AFB7E7C9-75DE-4069-9642-E58C393B3044}" destId="{4D4D8011-5E59-4DE8-AF6F-75BB6A65B927}" srcOrd="1" destOrd="0" parTransId="{771C4C0D-34A4-4BEB-AFDC-DD23349B4151}" sibTransId="{C4272C3B-4967-4CC8-84B3-3995086DCD7C}"/>
    <dgm:cxn modelId="{8B8FFE48-8D39-458C-80BD-3EF3BC48065F}" type="presParOf" srcId="{BFB2AC8A-06CA-4D01-AAE2-3E7CB421220E}" destId="{F6447010-0140-4E04-A149-CEAFE73D1CB0}" srcOrd="0" destOrd="0" presId="urn:microsoft.com/office/officeart/2005/8/layout/list1"/>
    <dgm:cxn modelId="{1A009D90-11C0-44D6-81AE-B4EA441EE46F}" type="presParOf" srcId="{F6447010-0140-4E04-A149-CEAFE73D1CB0}" destId="{C4F6C279-3A29-4FB0-BE31-D50BD7F6CE4D}" srcOrd="0" destOrd="0" presId="urn:microsoft.com/office/officeart/2005/8/layout/list1"/>
    <dgm:cxn modelId="{439A36C0-1B4F-4525-B390-6D8F456C68A1}" type="presParOf" srcId="{F6447010-0140-4E04-A149-CEAFE73D1CB0}" destId="{D42A0D03-92BD-4DB8-A9C4-512634F68B4B}" srcOrd="1" destOrd="0" presId="urn:microsoft.com/office/officeart/2005/8/layout/list1"/>
    <dgm:cxn modelId="{4D20B105-74A7-4616-B409-43763F406AB6}" type="presParOf" srcId="{BFB2AC8A-06CA-4D01-AAE2-3E7CB421220E}" destId="{86A24731-B905-4714-8788-8CC446527FE1}" srcOrd="1" destOrd="0" presId="urn:microsoft.com/office/officeart/2005/8/layout/list1"/>
    <dgm:cxn modelId="{2490539F-89B9-4A1D-B925-B96BA1B61BDB}" type="presParOf" srcId="{BFB2AC8A-06CA-4D01-AAE2-3E7CB421220E}" destId="{11725B97-84A4-4F93-BE5F-08FC7859A568}" srcOrd="2" destOrd="0" presId="urn:microsoft.com/office/officeart/2005/8/layout/list1"/>
    <dgm:cxn modelId="{CB9D257F-AA7B-45C1-8E45-C32FCF80AC53}" type="presParOf" srcId="{BFB2AC8A-06CA-4D01-AAE2-3E7CB421220E}" destId="{91643A3F-5191-4E51-BFA9-0335B8ED48CF}" srcOrd="3" destOrd="0" presId="urn:microsoft.com/office/officeart/2005/8/layout/list1"/>
    <dgm:cxn modelId="{C8D708B1-8EF9-4A57-B67B-CB3FD0FE9681}" type="presParOf" srcId="{BFB2AC8A-06CA-4D01-AAE2-3E7CB421220E}" destId="{9A4885B4-4E29-4D54-8124-D2E1EA85C1D8}" srcOrd="4" destOrd="0" presId="urn:microsoft.com/office/officeart/2005/8/layout/list1"/>
    <dgm:cxn modelId="{48920527-5AE9-45E0-B7C2-2C0213662A36}" type="presParOf" srcId="{9A4885B4-4E29-4D54-8124-D2E1EA85C1D8}" destId="{7A588A86-038B-4074-9384-9CDBE8386A79}" srcOrd="0" destOrd="0" presId="urn:microsoft.com/office/officeart/2005/8/layout/list1"/>
    <dgm:cxn modelId="{594F4DFC-3A67-4CAC-AF05-5E3840218B5A}" type="presParOf" srcId="{9A4885B4-4E29-4D54-8124-D2E1EA85C1D8}" destId="{258AE064-3137-493F-8CD4-E102C2A0D511}" srcOrd="1" destOrd="0" presId="urn:microsoft.com/office/officeart/2005/8/layout/list1"/>
    <dgm:cxn modelId="{61195BD7-76D6-4624-BBBD-84423F54B821}" type="presParOf" srcId="{BFB2AC8A-06CA-4D01-AAE2-3E7CB421220E}" destId="{2DD5C785-665D-4C08-9F5E-30ACCC767069}" srcOrd="5" destOrd="0" presId="urn:microsoft.com/office/officeart/2005/8/layout/list1"/>
    <dgm:cxn modelId="{E6B5810F-CF91-4871-BE9B-7D5FF350C18F}" type="presParOf" srcId="{BFB2AC8A-06CA-4D01-AAE2-3E7CB421220E}" destId="{3230A6C8-AD25-41C4-A44A-88243F02040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C4CD8A-CB27-4A7F-B885-C9B34E773B4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0AE805-2374-490B-BE2A-5E61910CEC85}">
      <dgm:prSet/>
      <dgm:spPr/>
      <dgm:t>
        <a:bodyPr/>
        <a:lstStyle/>
        <a:p>
          <a:r>
            <a:rPr lang="en-US"/>
            <a:t>Tools to work with Python</a:t>
          </a:r>
        </a:p>
      </dgm:t>
    </dgm:pt>
    <dgm:pt modelId="{7C245D38-6784-4A5F-9BB0-AA1EB0D079F6}" type="parTrans" cxnId="{53F0D42F-FED2-4EA5-BFCF-A5BD23397E28}">
      <dgm:prSet/>
      <dgm:spPr/>
      <dgm:t>
        <a:bodyPr/>
        <a:lstStyle/>
        <a:p>
          <a:endParaRPr lang="en-US"/>
        </a:p>
      </dgm:t>
    </dgm:pt>
    <dgm:pt modelId="{09D55B9D-5745-41CF-B493-CC168A81228F}" type="sibTrans" cxnId="{53F0D42F-FED2-4EA5-BFCF-A5BD23397E28}">
      <dgm:prSet/>
      <dgm:spPr/>
      <dgm:t>
        <a:bodyPr/>
        <a:lstStyle/>
        <a:p>
          <a:endParaRPr lang="en-US"/>
        </a:p>
      </dgm:t>
    </dgm:pt>
    <dgm:pt modelId="{6E3C0B27-64F9-46D4-9044-32CEB5716BB3}">
      <dgm:prSet/>
      <dgm:spPr/>
      <dgm:t>
        <a:bodyPr/>
        <a:lstStyle/>
        <a:p>
          <a:r>
            <a:rPr lang="en-US"/>
            <a:t>The basics of Python</a:t>
          </a:r>
        </a:p>
      </dgm:t>
    </dgm:pt>
    <dgm:pt modelId="{246BF1DA-AB3F-4D79-AE0B-3FCB464EC033}" type="parTrans" cxnId="{59C04BFD-347D-412F-9B51-AF541CD35AAE}">
      <dgm:prSet/>
      <dgm:spPr/>
      <dgm:t>
        <a:bodyPr/>
        <a:lstStyle/>
        <a:p>
          <a:endParaRPr lang="en-US"/>
        </a:p>
      </dgm:t>
    </dgm:pt>
    <dgm:pt modelId="{98384225-891C-4182-9738-34B8E2F0A692}" type="sibTrans" cxnId="{59C04BFD-347D-412F-9B51-AF541CD35AAE}">
      <dgm:prSet/>
      <dgm:spPr/>
      <dgm:t>
        <a:bodyPr/>
        <a:lstStyle/>
        <a:p>
          <a:endParaRPr lang="en-US"/>
        </a:p>
      </dgm:t>
    </dgm:pt>
    <dgm:pt modelId="{A819772A-3BEA-49EB-BE40-1AFFE4E4FD30}">
      <dgm:prSet/>
      <dgm:spPr/>
      <dgm:t>
        <a:bodyPr/>
        <a:lstStyle/>
        <a:p>
          <a:r>
            <a:rPr lang="en-US"/>
            <a:t>Some of the most relevant scientific libraries</a:t>
          </a:r>
        </a:p>
      </dgm:t>
    </dgm:pt>
    <dgm:pt modelId="{57E162CC-CC5B-4172-ADC8-A38CFB0113EB}" type="parTrans" cxnId="{0600B957-FE21-4BF5-9234-7DA4B6955910}">
      <dgm:prSet/>
      <dgm:spPr/>
      <dgm:t>
        <a:bodyPr/>
        <a:lstStyle/>
        <a:p>
          <a:endParaRPr lang="en-US"/>
        </a:p>
      </dgm:t>
    </dgm:pt>
    <dgm:pt modelId="{1F340710-D218-497A-9410-F10E8BE062BD}" type="sibTrans" cxnId="{0600B957-FE21-4BF5-9234-7DA4B6955910}">
      <dgm:prSet/>
      <dgm:spPr/>
      <dgm:t>
        <a:bodyPr/>
        <a:lstStyle/>
        <a:p>
          <a:endParaRPr lang="en-US"/>
        </a:p>
      </dgm:t>
    </dgm:pt>
    <dgm:pt modelId="{F596486F-8A70-4EE6-8717-495E6A70708B}">
      <dgm:prSet/>
      <dgm:spPr/>
      <dgm:t>
        <a:bodyPr/>
        <a:lstStyle/>
        <a:p>
          <a:r>
            <a:rPr lang="en-US"/>
            <a:t>Visualization</a:t>
          </a:r>
        </a:p>
      </dgm:t>
    </dgm:pt>
    <dgm:pt modelId="{049E87F0-BA0D-4EB6-8358-0CD5F02E43CB}" type="parTrans" cxnId="{4B8C68AB-4A4E-4B7D-B751-77A0B6C4261F}">
      <dgm:prSet/>
      <dgm:spPr/>
      <dgm:t>
        <a:bodyPr/>
        <a:lstStyle/>
        <a:p>
          <a:endParaRPr lang="en-US"/>
        </a:p>
      </dgm:t>
    </dgm:pt>
    <dgm:pt modelId="{C5E0009D-5497-46D5-A205-900DE90CFA2F}" type="sibTrans" cxnId="{4B8C68AB-4A4E-4B7D-B751-77A0B6C4261F}">
      <dgm:prSet/>
      <dgm:spPr/>
      <dgm:t>
        <a:bodyPr/>
        <a:lstStyle/>
        <a:p>
          <a:endParaRPr lang="en-US"/>
        </a:p>
      </dgm:t>
    </dgm:pt>
    <dgm:pt modelId="{77E91EB2-CDD0-4FAA-A45A-0D459ED79573}">
      <dgm:prSet/>
      <dgm:spPr/>
      <dgm:t>
        <a:bodyPr/>
        <a:lstStyle/>
        <a:p>
          <a:r>
            <a:rPr lang="en-US"/>
            <a:t>Good practice</a:t>
          </a:r>
        </a:p>
      </dgm:t>
    </dgm:pt>
    <dgm:pt modelId="{805C33B1-344B-4B76-B12D-C8647700C8D9}" type="parTrans" cxnId="{81222B66-C169-4F49-9866-F1D9D1C0C8C7}">
      <dgm:prSet/>
      <dgm:spPr/>
      <dgm:t>
        <a:bodyPr/>
        <a:lstStyle/>
        <a:p>
          <a:endParaRPr lang="en-US"/>
        </a:p>
      </dgm:t>
    </dgm:pt>
    <dgm:pt modelId="{6CA9A28A-1861-4162-8465-A16B98202E3E}" type="sibTrans" cxnId="{81222B66-C169-4F49-9866-F1D9D1C0C8C7}">
      <dgm:prSet/>
      <dgm:spPr/>
      <dgm:t>
        <a:bodyPr/>
        <a:lstStyle/>
        <a:p>
          <a:endParaRPr lang="en-US"/>
        </a:p>
      </dgm:t>
    </dgm:pt>
    <dgm:pt modelId="{CF4F9229-C563-4704-AF97-E48887C0AB10}" type="pres">
      <dgm:prSet presAssocID="{16C4CD8A-CB27-4A7F-B885-C9B34E773B40}" presName="vert0" presStyleCnt="0">
        <dgm:presLayoutVars>
          <dgm:dir/>
          <dgm:animOne val="branch"/>
          <dgm:animLvl val="lvl"/>
        </dgm:presLayoutVars>
      </dgm:prSet>
      <dgm:spPr/>
    </dgm:pt>
    <dgm:pt modelId="{2AE1347C-B74A-45AD-A325-803D228E583A}" type="pres">
      <dgm:prSet presAssocID="{350AE805-2374-490B-BE2A-5E61910CEC85}" presName="thickLine" presStyleLbl="alignNode1" presStyleIdx="0" presStyleCnt="5"/>
      <dgm:spPr/>
    </dgm:pt>
    <dgm:pt modelId="{E6AEC6B8-A67C-401E-A471-C61FECEB70B9}" type="pres">
      <dgm:prSet presAssocID="{350AE805-2374-490B-BE2A-5E61910CEC85}" presName="horz1" presStyleCnt="0"/>
      <dgm:spPr/>
    </dgm:pt>
    <dgm:pt modelId="{ED373540-D7CE-4389-AEB1-F13D2618594B}" type="pres">
      <dgm:prSet presAssocID="{350AE805-2374-490B-BE2A-5E61910CEC85}" presName="tx1" presStyleLbl="revTx" presStyleIdx="0" presStyleCnt="5"/>
      <dgm:spPr/>
    </dgm:pt>
    <dgm:pt modelId="{8B236DD1-AE63-45FB-8D6B-7C32B3295E24}" type="pres">
      <dgm:prSet presAssocID="{350AE805-2374-490B-BE2A-5E61910CEC85}" presName="vert1" presStyleCnt="0"/>
      <dgm:spPr/>
    </dgm:pt>
    <dgm:pt modelId="{2A19529F-EEFE-4C4D-86A9-4B2371211075}" type="pres">
      <dgm:prSet presAssocID="{6E3C0B27-64F9-46D4-9044-32CEB5716BB3}" presName="thickLine" presStyleLbl="alignNode1" presStyleIdx="1" presStyleCnt="5"/>
      <dgm:spPr/>
    </dgm:pt>
    <dgm:pt modelId="{CDFFB89D-CE4A-4026-8F1A-8E08A31EA301}" type="pres">
      <dgm:prSet presAssocID="{6E3C0B27-64F9-46D4-9044-32CEB5716BB3}" presName="horz1" presStyleCnt="0"/>
      <dgm:spPr/>
    </dgm:pt>
    <dgm:pt modelId="{6A0A94DE-5A94-4CC3-BC35-F5CE5F3648E3}" type="pres">
      <dgm:prSet presAssocID="{6E3C0B27-64F9-46D4-9044-32CEB5716BB3}" presName="tx1" presStyleLbl="revTx" presStyleIdx="1" presStyleCnt="5"/>
      <dgm:spPr/>
    </dgm:pt>
    <dgm:pt modelId="{4D884CF7-4C57-4145-B743-D1498905DCF5}" type="pres">
      <dgm:prSet presAssocID="{6E3C0B27-64F9-46D4-9044-32CEB5716BB3}" presName="vert1" presStyleCnt="0"/>
      <dgm:spPr/>
    </dgm:pt>
    <dgm:pt modelId="{D145BF59-4B0D-405E-A641-6B50CB9CA252}" type="pres">
      <dgm:prSet presAssocID="{A819772A-3BEA-49EB-BE40-1AFFE4E4FD30}" presName="thickLine" presStyleLbl="alignNode1" presStyleIdx="2" presStyleCnt="5"/>
      <dgm:spPr/>
    </dgm:pt>
    <dgm:pt modelId="{7115A101-DC0B-477C-B02E-A723366D823B}" type="pres">
      <dgm:prSet presAssocID="{A819772A-3BEA-49EB-BE40-1AFFE4E4FD30}" presName="horz1" presStyleCnt="0"/>
      <dgm:spPr/>
    </dgm:pt>
    <dgm:pt modelId="{42CC94F9-BBA9-42FB-AE0B-AA7A4476C92C}" type="pres">
      <dgm:prSet presAssocID="{A819772A-3BEA-49EB-BE40-1AFFE4E4FD30}" presName="tx1" presStyleLbl="revTx" presStyleIdx="2" presStyleCnt="5"/>
      <dgm:spPr/>
    </dgm:pt>
    <dgm:pt modelId="{CAE0B263-3477-4431-8B0E-2D13AF7821D1}" type="pres">
      <dgm:prSet presAssocID="{A819772A-3BEA-49EB-BE40-1AFFE4E4FD30}" presName="vert1" presStyleCnt="0"/>
      <dgm:spPr/>
    </dgm:pt>
    <dgm:pt modelId="{1325E875-82ED-4E1D-A3BC-1A02CD095069}" type="pres">
      <dgm:prSet presAssocID="{F596486F-8A70-4EE6-8717-495E6A70708B}" presName="thickLine" presStyleLbl="alignNode1" presStyleIdx="3" presStyleCnt="5"/>
      <dgm:spPr/>
    </dgm:pt>
    <dgm:pt modelId="{7B4A1341-C2EA-473D-93AF-21A358785D83}" type="pres">
      <dgm:prSet presAssocID="{F596486F-8A70-4EE6-8717-495E6A70708B}" presName="horz1" presStyleCnt="0"/>
      <dgm:spPr/>
    </dgm:pt>
    <dgm:pt modelId="{39CFE0F9-8D53-4E2E-86A7-4ABA88C3093D}" type="pres">
      <dgm:prSet presAssocID="{F596486F-8A70-4EE6-8717-495E6A70708B}" presName="tx1" presStyleLbl="revTx" presStyleIdx="3" presStyleCnt="5"/>
      <dgm:spPr/>
    </dgm:pt>
    <dgm:pt modelId="{5C8AC07F-FD72-4951-9905-7E8030885173}" type="pres">
      <dgm:prSet presAssocID="{F596486F-8A70-4EE6-8717-495E6A70708B}" presName="vert1" presStyleCnt="0"/>
      <dgm:spPr/>
    </dgm:pt>
    <dgm:pt modelId="{6E1BEB82-C3BF-46B8-8598-5C05522623A7}" type="pres">
      <dgm:prSet presAssocID="{77E91EB2-CDD0-4FAA-A45A-0D459ED79573}" presName="thickLine" presStyleLbl="alignNode1" presStyleIdx="4" presStyleCnt="5"/>
      <dgm:spPr/>
    </dgm:pt>
    <dgm:pt modelId="{8F6CF7BA-206B-4740-BBB9-08C5145E0F14}" type="pres">
      <dgm:prSet presAssocID="{77E91EB2-CDD0-4FAA-A45A-0D459ED79573}" presName="horz1" presStyleCnt="0"/>
      <dgm:spPr/>
    </dgm:pt>
    <dgm:pt modelId="{8512A8B8-C068-49D5-A5FE-77ED60E47C1E}" type="pres">
      <dgm:prSet presAssocID="{77E91EB2-CDD0-4FAA-A45A-0D459ED79573}" presName="tx1" presStyleLbl="revTx" presStyleIdx="4" presStyleCnt="5"/>
      <dgm:spPr/>
    </dgm:pt>
    <dgm:pt modelId="{0303BE75-E49C-444A-9B04-7EAFB694CDE7}" type="pres">
      <dgm:prSet presAssocID="{77E91EB2-CDD0-4FAA-A45A-0D459ED79573}" presName="vert1" presStyleCnt="0"/>
      <dgm:spPr/>
    </dgm:pt>
  </dgm:ptLst>
  <dgm:cxnLst>
    <dgm:cxn modelId="{A47E020C-A8E0-4D76-9E78-DA3E25915D73}" type="presOf" srcId="{F596486F-8A70-4EE6-8717-495E6A70708B}" destId="{39CFE0F9-8D53-4E2E-86A7-4ABA88C3093D}" srcOrd="0" destOrd="0" presId="urn:microsoft.com/office/officeart/2008/layout/LinedList"/>
    <dgm:cxn modelId="{53F0D42F-FED2-4EA5-BFCF-A5BD23397E28}" srcId="{16C4CD8A-CB27-4A7F-B885-C9B34E773B40}" destId="{350AE805-2374-490B-BE2A-5E61910CEC85}" srcOrd="0" destOrd="0" parTransId="{7C245D38-6784-4A5F-9BB0-AA1EB0D079F6}" sibTransId="{09D55B9D-5745-41CF-B493-CC168A81228F}"/>
    <dgm:cxn modelId="{81222B66-C169-4F49-9866-F1D9D1C0C8C7}" srcId="{16C4CD8A-CB27-4A7F-B885-C9B34E773B40}" destId="{77E91EB2-CDD0-4FAA-A45A-0D459ED79573}" srcOrd="4" destOrd="0" parTransId="{805C33B1-344B-4B76-B12D-C8647700C8D9}" sibTransId="{6CA9A28A-1861-4162-8465-A16B98202E3E}"/>
    <dgm:cxn modelId="{FD85FA47-9A13-4E56-B82D-7274AD016071}" type="presOf" srcId="{6E3C0B27-64F9-46D4-9044-32CEB5716BB3}" destId="{6A0A94DE-5A94-4CC3-BC35-F5CE5F3648E3}" srcOrd="0" destOrd="0" presId="urn:microsoft.com/office/officeart/2008/layout/LinedList"/>
    <dgm:cxn modelId="{0F3CD34E-AEE5-4CA4-BE5B-E1D3D9EF8082}" type="presOf" srcId="{A819772A-3BEA-49EB-BE40-1AFFE4E4FD30}" destId="{42CC94F9-BBA9-42FB-AE0B-AA7A4476C92C}" srcOrd="0" destOrd="0" presId="urn:microsoft.com/office/officeart/2008/layout/LinedList"/>
    <dgm:cxn modelId="{328AFA55-A0E0-4469-A37D-868639B04625}" type="presOf" srcId="{77E91EB2-CDD0-4FAA-A45A-0D459ED79573}" destId="{8512A8B8-C068-49D5-A5FE-77ED60E47C1E}" srcOrd="0" destOrd="0" presId="urn:microsoft.com/office/officeart/2008/layout/LinedList"/>
    <dgm:cxn modelId="{0600B957-FE21-4BF5-9234-7DA4B6955910}" srcId="{16C4CD8A-CB27-4A7F-B885-C9B34E773B40}" destId="{A819772A-3BEA-49EB-BE40-1AFFE4E4FD30}" srcOrd="2" destOrd="0" parTransId="{57E162CC-CC5B-4172-ADC8-A38CFB0113EB}" sibTransId="{1F340710-D218-497A-9410-F10E8BE062BD}"/>
    <dgm:cxn modelId="{4B8C68AB-4A4E-4B7D-B751-77A0B6C4261F}" srcId="{16C4CD8A-CB27-4A7F-B885-C9B34E773B40}" destId="{F596486F-8A70-4EE6-8717-495E6A70708B}" srcOrd="3" destOrd="0" parTransId="{049E87F0-BA0D-4EB6-8358-0CD5F02E43CB}" sibTransId="{C5E0009D-5497-46D5-A205-900DE90CFA2F}"/>
    <dgm:cxn modelId="{B082BBCA-7459-4CAE-B7DC-68D2A4C908C3}" type="presOf" srcId="{350AE805-2374-490B-BE2A-5E61910CEC85}" destId="{ED373540-D7CE-4389-AEB1-F13D2618594B}" srcOrd="0" destOrd="0" presId="urn:microsoft.com/office/officeart/2008/layout/LinedList"/>
    <dgm:cxn modelId="{739B58E6-5734-4301-A51B-90030E936B73}" type="presOf" srcId="{16C4CD8A-CB27-4A7F-B885-C9B34E773B40}" destId="{CF4F9229-C563-4704-AF97-E48887C0AB10}" srcOrd="0" destOrd="0" presId="urn:microsoft.com/office/officeart/2008/layout/LinedList"/>
    <dgm:cxn modelId="{59C04BFD-347D-412F-9B51-AF541CD35AAE}" srcId="{16C4CD8A-CB27-4A7F-B885-C9B34E773B40}" destId="{6E3C0B27-64F9-46D4-9044-32CEB5716BB3}" srcOrd="1" destOrd="0" parTransId="{246BF1DA-AB3F-4D79-AE0B-3FCB464EC033}" sibTransId="{98384225-891C-4182-9738-34B8E2F0A692}"/>
    <dgm:cxn modelId="{411E1551-3209-47E1-82E3-9CAD4A937088}" type="presParOf" srcId="{CF4F9229-C563-4704-AF97-E48887C0AB10}" destId="{2AE1347C-B74A-45AD-A325-803D228E583A}" srcOrd="0" destOrd="0" presId="urn:microsoft.com/office/officeart/2008/layout/LinedList"/>
    <dgm:cxn modelId="{9E633EEF-E9F4-4A6A-90AA-9EE46F49288B}" type="presParOf" srcId="{CF4F9229-C563-4704-AF97-E48887C0AB10}" destId="{E6AEC6B8-A67C-401E-A471-C61FECEB70B9}" srcOrd="1" destOrd="0" presId="urn:microsoft.com/office/officeart/2008/layout/LinedList"/>
    <dgm:cxn modelId="{49324199-8E9D-4C0A-8C08-6C2A69916F6A}" type="presParOf" srcId="{E6AEC6B8-A67C-401E-A471-C61FECEB70B9}" destId="{ED373540-D7CE-4389-AEB1-F13D2618594B}" srcOrd="0" destOrd="0" presId="urn:microsoft.com/office/officeart/2008/layout/LinedList"/>
    <dgm:cxn modelId="{157020B8-9AA4-4853-BCB9-C5AB2F57CB7B}" type="presParOf" srcId="{E6AEC6B8-A67C-401E-A471-C61FECEB70B9}" destId="{8B236DD1-AE63-45FB-8D6B-7C32B3295E24}" srcOrd="1" destOrd="0" presId="urn:microsoft.com/office/officeart/2008/layout/LinedList"/>
    <dgm:cxn modelId="{545367BB-C4FE-49BF-97FA-AFAB55B89377}" type="presParOf" srcId="{CF4F9229-C563-4704-AF97-E48887C0AB10}" destId="{2A19529F-EEFE-4C4D-86A9-4B2371211075}" srcOrd="2" destOrd="0" presId="urn:microsoft.com/office/officeart/2008/layout/LinedList"/>
    <dgm:cxn modelId="{78D7922A-7512-464E-A048-0D0ED24FA8BD}" type="presParOf" srcId="{CF4F9229-C563-4704-AF97-E48887C0AB10}" destId="{CDFFB89D-CE4A-4026-8F1A-8E08A31EA301}" srcOrd="3" destOrd="0" presId="urn:microsoft.com/office/officeart/2008/layout/LinedList"/>
    <dgm:cxn modelId="{D21F37FB-261C-4487-8CB7-D2DE765BF076}" type="presParOf" srcId="{CDFFB89D-CE4A-4026-8F1A-8E08A31EA301}" destId="{6A0A94DE-5A94-4CC3-BC35-F5CE5F3648E3}" srcOrd="0" destOrd="0" presId="urn:microsoft.com/office/officeart/2008/layout/LinedList"/>
    <dgm:cxn modelId="{ECFFEF39-32A4-4920-B5F6-A7527A3E9572}" type="presParOf" srcId="{CDFFB89D-CE4A-4026-8F1A-8E08A31EA301}" destId="{4D884CF7-4C57-4145-B743-D1498905DCF5}" srcOrd="1" destOrd="0" presId="urn:microsoft.com/office/officeart/2008/layout/LinedList"/>
    <dgm:cxn modelId="{29B7958A-36EF-434B-868B-40091D8B2F88}" type="presParOf" srcId="{CF4F9229-C563-4704-AF97-E48887C0AB10}" destId="{D145BF59-4B0D-405E-A641-6B50CB9CA252}" srcOrd="4" destOrd="0" presId="urn:microsoft.com/office/officeart/2008/layout/LinedList"/>
    <dgm:cxn modelId="{19EDF9AD-B33C-4EA4-9015-DCE45D66ED74}" type="presParOf" srcId="{CF4F9229-C563-4704-AF97-E48887C0AB10}" destId="{7115A101-DC0B-477C-B02E-A723366D823B}" srcOrd="5" destOrd="0" presId="urn:microsoft.com/office/officeart/2008/layout/LinedList"/>
    <dgm:cxn modelId="{E2D308B3-C322-4FC9-BC8C-35E0EF90C44F}" type="presParOf" srcId="{7115A101-DC0B-477C-B02E-A723366D823B}" destId="{42CC94F9-BBA9-42FB-AE0B-AA7A4476C92C}" srcOrd="0" destOrd="0" presId="urn:microsoft.com/office/officeart/2008/layout/LinedList"/>
    <dgm:cxn modelId="{ED7759A7-2CA6-4831-A453-AF7DA0CC7FDC}" type="presParOf" srcId="{7115A101-DC0B-477C-B02E-A723366D823B}" destId="{CAE0B263-3477-4431-8B0E-2D13AF7821D1}" srcOrd="1" destOrd="0" presId="urn:microsoft.com/office/officeart/2008/layout/LinedList"/>
    <dgm:cxn modelId="{86BCA757-B20A-4B05-AFA7-054DCE0D65B5}" type="presParOf" srcId="{CF4F9229-C563-4704-AF97-E48887C0AB10}" destId="{1325E875-82ED-4E1D-A3BC-1A02CD095069}" srcOrd="6" destOrd="0" presId="urn:microsoft.com/office/officeart/2008/layout/LinedList"/>
    <dgm:cxn modelId="{611D4CC3-87ED-405F-A65E-1BC3AC84DD07}" type="presParOf" srcId="{CF4F9229-C563-4704-AF97-E48887C0AB10}" destId="{7B4A1341-C2EA-473D-93AF-21A358785D83}" srcOrd="7" destOrd="0" presId="urn:microsoft.com/office/officeart/2008/layout/LinedList"/>
    <dgm:cxn modelId="{D237DE0D-F930-4397-9542-AF96080752C7}" type="presParOf" srcId="{7B4A1341-C2EA-473D-93AF-21A358785D83}" destId="{39CFE0F9-8D53-4E2E-86A7-4ABA88C3093D}" srcOrd="0" destOrd="0" presId="urn:microsoft.com/office/officeart/2008/layout/LinedList"/>
    <dgm:cxn modelId="{B95B7471-8DD1-4449-AAFB-96E2FA67A26A}" type="presParOf" srcId="{7B4A1341-C2EA-473D-93AF-21A358785D83}" destId="{5C8AC07F-FD72-4951-9905-7E8030885173}" srcOrd="1" destOrd="0" presId="urn:microsoft.com/office/officeart/2008/layout/LinedList"/>
    <dgm:cxn modelId="{7DB0C996-857F-4E8B-B8A7-939FF2B6B04D}" type="presParOf" srcId="{CF4F9229-C563-4704-AF97-E48887C0AB10}" destId="{6E1BEB82-C3BF-46B8-8598-5C05522623A7}" srcOrd="8" destOrd="0" presId="urn:microsoft.com/office/officeart/2008/layout/LinedList"/>
    <dgm:cxn modelId="{CA5B3013-6638-44C7-964A-28A48DCBAAB4}" type="presParOf" srcId="{CF4F9229-C563-4704-AF97-E48887C0AB10}" destId="{8F6CF7BA-206B-4740-BBB9-08C5145E0F14}" srcOrd="9" destOrd="0" presId="urn:microsoft.com/office/officeart/2008/layout/LinedList"/>
    <dgm:cxn modelId="{21B1E858-E0AC-4FD5-8456-D7CF1E28C700}" type="presParOf" srcId="{8F6CF7BA-206B-4740-BBB9-08C5145E0F14}" destId="{8512A8B8-C068-49D5-A5FE-77ED60E47C1E}" srcOrd="0" destOrd="0" presId="urn:microsoft.com/office/officeart/2008/layout/LinedList"/>
    <dgm:cxn modelId="{ACC1A40E-ECA8-40FE-AC23-9DCFE0D39682}" type="presParOf" srcId="{8F6CF7BA-206B-4740-BBB9-08C5145E0F14}" destId="{0303BE75-E49C-444A-9B04-7EAFB694CD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9BA74A-7CD0-4203-86D3-B6FAECFFEB3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0D7581B-75DB-488A-A00B-4E1428BB8DA9}">
      <dgm:prSet custT="1"/>
      <dgm:spPr/>
      <dgm:t>
        <a:bodyPr/>
        <a:lstStyle/>
        <a:p>
          <a:pPr algn="ctr"/>
          <a:r>
            <a:rPr lang="en-US" sz="2000" b="1" i="0" dirty="0"/>
            <a:t>Why will programming help you?</a:t>
          </a:r>
          <a:endParaRPr lang="en-US" sz="2000" dirty="0"/>
        </a:p>
      </dgm:t>
    </dgm:pt>
    <dgm:pt modelId="{66B75A7F-43B8-4FC5-B397-A4406F110335}" type="parTrans" cxnId="{7F879E59-1A4C-4B6C-8B74-B7795284E249}">
      <dgm:prSet/>
      <dgm:spPr/>
      <dgm:t>
        <a:bodyPr/>
        <a:lstStyle/>
        <a:p>
          <a:endParaRPr lang="en-US"/>
        </a:p>
      </dgm:t>
    </dgm:pt>
    <dgm:pt modelId="{70A863B3-62AC-4D28-B05A-835284D04B6B}" type="sibTrans" cxnId="{7F879E59-1A4C-4B6C-8B74-B7795284E249}">
      <dgm:prSet/>
      <dgm:spPr/>
      <dgm:t>
        <a:bodyPr/>
        <a:lstStyle/>
        <a:p>
          <a:endParaRPr lang="en-US"/>
        </a:p>
      </dgm:t>
    </dgm:pt>
    <dgm:pt modelId="{A1316065-5C96-44D9-B103-7CE89656EC0E}">
      <dgm:prSet/>
      <dgm:spPr/>
      <dgm:t>
        <a:bodyPr/>
        <a:lstStyle/>
        <a:p>
          <a:r>
            <a:rPr lang="en-US" b="1" i="0"/>
            <a:t>Programming</a:t>
          </a:r>
          <a:r>
            <a:rPr lang="en-US" b="0" i="0"/>
            <a:t> is yet another </a:t>
          </a:r>
          <a:r>
            <a:rPr lang="en-US" b="1" i="0"/>
            <a:t>laboratory technique</a:t>
          </a:r>
          <a:endParaRPr lang="en-US"/>
        </a:p>
      </dgm:t>
    </dgm:pt>
    <dgm:pt modelId="{552AB18B-A35D-4312-BB78-1524FBC70B7B}" type="parTrans" cxnId="{9C0ED928-76F6-440D-B6FE-523FB1F13E6C}">
      <dgm:prSet/>
      <dgm:spPr/>
      <dgm:t>
        <a:bodyPr/>
        <a:lstStyle/>
        <a:p>
          <a:endParaRPr lang="en-US"/>
        </a:p>
      </dgm:t>
    </dgm:pt>
    <dgm:pt modelId="{DAEB3C56-99FA-4D3D-A061-A09B98201DA3}" type="sibTrans" cxnId="{9C0ED928-76F6-440D-B6FE-523FB1F13E6C}">
      <dgm:prSet/>
      <dgm:spPr/>
      <dgm:t>
        <a:bodyPr/>
        <a:lstStyle/>
        <a:p>
          <a:endParaRPr lang="en-US"/>
        </a:p>
      </dgm:t>
    </dgm:pt>
    <dgm:pt modelId="{6487A330-7576-4D6B-9983-77D130B246E0}">
      <dgm:prSet/>
      <dgm:spPr/>
      <dgm:t>
        <a:bodyPr/>
        <a:lstStyle/>
        <a:p>
          <a:r>
            <a:rPr lang="en-US" b="0" i="0"/>
            <a:t>It helps you </a:t>
          </a:r>
          <a:r>
            <a:rPr lang="en-US" b="1" i="0"/>
            <a:t>automate processes </a:t>
          </a:r>
          <a:r>
            <a:rPr lang="en-US" b="0" i="0"/>
            <a:t>that you need to repeat again and again</a:t>
          </a:r>
          <a:endParaRPr lang="en-US"/>
        </a:p>
      </dgm:t>
    </dgm:pt>
    <dgm:pt modelId="{CE994BD9-184D-4258-90DB-8AF4D4ACDEB9}" type="parTrans" cxnId="{847C56C8-7269-408A-8362-4977FDF13F62}">
      <dgm:prSet/>
      <dgm:spPr/>
      <dgm:t>
        <a:bodyPr/>
        <a:lstStyle/>
        <a:p>
          <a:endParaRPr lang="en-US"/>
        </a:p>
      </dgm:t>
    </dgm:pt>
    <dgm:pt modelId="{472C6DC0-4881-4979-B342-8243FE5454BB}" type="sibTrans" cxnId="{847C56C8-7269-408A-8362-4977FDF13F62}">
      <dgm:prSet/>
      <dgm:spPr/>
      <dgm:t>
        <a:bodyPr/>
        <a:lstStyle/>
        <a:p>
          <a:endParaRPr lang="en-US"/>
        </a:p>
      </dgm:t>
    </dgm:pt>
    <dgm:pt modelId="{3690222B-2FA1-4EDB-8703-301185E368C8}">
      <dgm:prSet/>
      <dgm:spPr/>
      <dgm:t>
        <a:bodyPr/>
        <a:lstStyle/>
        <a:p>
          <a:r>
            <a:rPr lang="en-US" b="0" i="0"/>
            <a:t>It will </a:t>
          </a:r>
          <a:r>
            <a:rPr lang="en-US" b="1" i="0"/>
            <a:t>save you time</a:t>
          </a:r>
          <a:endParaRPr lang="en-US"/>
        </a:p>
      </dgm:t>
    </dgm:pt>
    <dgm:pt modelId="{1CF51ADD-8405-4D1E-9D90-66B561884C5E}" type="parTrans" cxnId="{A69D82EF-25A6-4772-BBCB-8821462D67FA}">
      <dgm:prSet/>
      <dgm:spPr/>
      <dgm:t>
        <a:bodyPr/>
        <a:lstStyle/>
        <a:p>
          <a:endParaRPr lang="en-US"/>
        </a:p>
      </dgm:t>
    </dgm:pt>
    <dgm:pt modelId="{91B00B4A-B4F2-4681-9076-52E6D60224FB}" type="sibTrans" cxnId="{A69D82EF-25A6-4772-BBCB-8821462D67FA}">
      <dgm:prSet/>
      <dgm:spPr/>
      <dgm:t>
        <a:bodyPr/>
        <a:lstStyle/>
        <a:p>
          <a:endParaRPr lang="en-US"/>
        </a:p>
      </dgm:t>
    </dgm:pt>
    <dgm:pt modelId="{9F2FE8DD-4383-43AE-B72E-11F74719991E}">
      <dgm:prSet/>
      <dgm:spPr/>
      <dgm:t>
        <a:bodyPr/>
        <a:lstStyle/>
        <a:p>
          <a:r>
            <a:rPr lang="en-US" b="0" i="0"/>
            <a:t>It gives you </a:t>
          </a:r>
          <a:r>
            <a:rPr lang="en-US" b="1" i="0"/>
            <a:t>freedom</a:t>
          </a:r>
          <a:r>
            <a:rPr lang="en-US" b="0" i="0"/>
            <a:t> to process, analyze and plot your data as you want</a:t>
          </a:r>
          <a:endParaRPr lang="en-US"/>
        </a:p>
      </dgm:t>
    </dgm:pt>
    <dgm:pt modelId="{A3BE79CA-B970-4B59-9845-B1D0DA2111F3}" type="parTrans" cxnId="{E8F91D0A-4776-4BF2-98B5-3D04A8F2601F}">
      <dgm:prSet/>
      <dgm:spPr/>
      <dgm:t>
        <a:bodyPr/>
        <a:lstStyle/>
        <a:p>
          <a:endParaRPr lang="en-US"/>
        </a:p>
      </dgm:t>
    </dgm:pt>
    <dgm:pt modelId="{611C9D8E-AE21-434E-B1D6-5A90FDDEF307}" type="sibTrans" cxnId="{E8F91D0A-4776-4BF2-98B5-3D04A8F2601F}">
      <dgm:prSet/>
      <dgm:spPr/>
      <dgm:t>
        <a:bodyPr/>
        <a:lstStyle/>
        <a:p>
          <a:endParaRPr lang="en-US"/>
        </a:p>
      </dgm:t>
    </dgm:pt>
    <dgm:pt modelId="{0B616BFB-E585-4965-9AF3-65B36A947239}">
      <dgm:prSet/>
      <dgm:spPr/>
      <dgm:t>
        <a:bodyPr/>
        <a:lstStyle/>
        <a:p>
          <a:r>
            <a:rPr lang="en-US" b="0" i="0"/>
            <a:t>It will help you </a:t>
          </a:r>
          <a:r>
            <a:rPr lang="en-US" b="1" i="0"/>
            <a:t>demystify</a:t>
          </a:r>
          <a:r>
            <a:rPr lang="en-US" b="0" i="0"/>
            <a:t> bioinformatics</a:t>
          </a:r>
          <a:endParaRPr lang="en-US"/>
        </a:p>
      </dgm:t>
    </dgm:pt>
    <dgm:pt modelId="{A3CD4F05-08CF-481A-9538-59FFBE2F8A2E}" type="parTrans" cxnId="{67EDF262-D15A-4D81-B112-B4A61B19981E}">
      <dgm:prSet/>
      <dgm:spPr/>
      <dgm:t>
        <a:bodyPr/>
        <a:lstStyle/>
        <a:p>
          <a:endParaRPr lang="en-US"/>
        </a:p>
      </dgm:t>
    </dgm:pt>
    <dgm:pt modelId="{0BA03D72-826B-424F-96FD-7604E3A10AC9}" type="sibTrans" cxnId="{67EDF262-D15A-4D81-B112-B4A61B19981E}">
      <dgm:prSet/>
      <dgm:spPr/>
      <dgm:t>
        <a:bodyPr/>
        <a:lstStyle/>
        <a:p>
          <a:endParaRPr lang="en-US"/>
        </a:p>
      </dgm:t>
    </dgm:pt>
    <dgm:pt modelId="{6B529D13-3D87-4789-826D-5E834377703D}">
      <dgm:prSet/>
      <dgm:spPr/>
      <dgm:t>
        <a:bodyPr/>
        <a:lstStyle/>
        <a:p>
          <a:r>
            <a:rPr lang="en-US" b="0" i="0"/>
            <a:t>It will facilitate </a:t>
          </a:r>
          <a:r>
            <a:rPr lang="en-US" b="1" i="0"/>
            <a:t>communication</a:t>
          </a:r>
          <a:r>
            <a:rPr lang="en-US" b="0" i="0"/>
            <a:t> with bioinformaticians </a:t>
          </a:r>
          <a:endParaRPr lang="en-US"/>
        </a:p>
      </dgm:t>
    </dgm:pt>
    <dgm:pt modelId="{C79C10B8-45B9-4E82-B025-7DFD0F95CE05}" type="parTrans" cxnId="{C30C841A-3E20-4676-8AA6-D0E088D35F06}">
      <dgm:prSet/>
      <dgm:spPr/>
      <dgm:t>
        <a:bodyPr/>
        <a:lstStyle/>
        <a:p>
          <a:endParaRPr lang="en-US"/>
        </a:p>
      </dgm:t>
    </dgm:pt>
    <dgm:pt modelId="{F7D05789-5D5D-4E9F-BFAD-50FB9E283302}" type="sibTrans" cxnId="{C30C841A-3E20-4676-8AA6-D0E088D35F06}">
      <dgm:prSet/>
      <dgm:spPr/>
      <dgm:t>
        <a:bodyPr/>
        <a:lstStyle/>
        <a:p>
          <a:endParaRPr lang="en-US"/>
        </a:p>
      </dgm:t>
    </dgm:pt>
    <dgm:pt modelId="{EADC7CC9-E7B1-4A4D-BD65-15A0D8FE1234}">
      <dgm:prSet/>
      <dgm:spPr/>
      <dgm:t>
        <a:bodyPr/>
        <a:lstStyle/>
        <a:p>
          <a:r>
            <a:rPr lang="en-US" b="0" i="0"/>
            <a:t>It will </a:t>
          </a:r>
          <a:r>
            <a:rPr lang="en-US" b="1" i="0"/>
            <a:t>improve</a:t>
          </a:r>
          <a:r>
            <a:rPr lang="en-US" b="0" i="0"/>
            <a:t> your </a:t>
          </a:r>
          <a:r>
            <a:rPr lang="en-US" b="1" i="0"/>
            <a:t>CV</a:t>
          </a:r>
          <a:endParaRPr lang="en-US"/>
        </a:p>
      </dgm:t>
    </dgm:pt>
    <dgm:pt modelId="{1F08510F-65EC-4220-9A36-1E6906250504}" type="parTrans" cxnId="{52DEE7BF-FF36-4BF7-B7B7-3FD90D3B8E69}">
      <dgm:prSet/>
      <dgm:spPr/>
      <dgm:t>
        <a:bodyPr/>
        <a:lstStyle/>
        <a:p>
          <a:endParaRPr lang="en-US"/>
        </a:p>
      </dgm:t>
    </dgm:pt>
    <dgm:pt modelId="{07851D22-AA54-4FF4-9583-702070A8C815}" type="sibTrans" cxnId="{52DEE7BF-FF36-4BF7-B7B7-3FD90D3B8E69}">
      <dgm:prSet/>
      <dgm:spPr/>
      <dgm:t>
        <a:bodyPr/>
        <a:lstStyle/>
        <a:p>
          <a:endParaRPr lang="en-US"/>
        </a:p>
      </dgm:t>
    </dgm:pt>
    <dgm:pt modelId="{92265967-02FC-4FBE-8CA9-22949D3DE199}" type="pres">
      <dgm:prSet presAssocID="{F39BA74A-7CD0-4203-86D3-B6FAECFFEB37}" presName="vert0" presStyleCnt="0">
        <dgm:presLayoutVars>
          <dgm:dir/>
          <dgm:animOne val="branch"/>
          <dgm:animLvl val="lvl"/>
        </dgm:presLayoutVars>
      </dgm:prSet>
      <dgm:spPr/>
    </dgm:pt>
    <dgm:pt modelId="{60319FD1-8789-4BBA-9B73-C2CC13A4990E}" type="pres">
      <dgm:prSet presAssocID="{60D7581B-75DB-488A-A00B-4E1428BB8DA9}" presName="thickLine" presStyleLbl="alignNode1" presStyleIdx="0" presStyleCnt="8"/>
      <dgm:spPr/>
    </dgm:pt>
    <dgm:pt modelId="{9914A146-5201-4BC1-B4BC-21DAC02B1534}" type="pres">
      <dgm:prSet presAssocID="{60D7581B-75DB-488A-A00B-4E1428BB8DA9}" presName="horz1" presStyleCnt="0"/>
      <dgm:spPr/>
    </dgm:pt>
    <dgm:pt modelId="{894E0E1C-4B8C-4730-8C0F-3E8B8AF73B95}" type="pres">
      <dgm:prSet presAssocID="{60D7581B-75DB-488A-A00B-4E1428BB8DA9}" presName="tx1" presStyleLbl="revTx" presStyleIdx="0" presStyleCnt="8"/>
      <dgm:spPr/>
    </dgm:pt>
    <dgm:pt modelId="{56920591-EAE2-4C1A-A7EF-4AC782E394BE}" type="pres">
      <dgm:prSet presAssocID="{60D7581B-75DB-488A-A00B-4E1428BB8DA9}" presName="vert1" presStyleCnt="0"/>
      <dgm:spPr/>
    </dgm:pt>
    <dgm:pt modelId="{1F97CD86-E341-49AF-8F92-B21F88378E74}" type="pres">
      <dgm:prSet presAssocID="{A1316065-5C96-44D9-B103-7CE89656EC0E}" presName="thickLine" presStyleLbl="alignNode1" presStyleIdx="1" presStyleCnt="8"/>
      <dgm:spPr/>
    </dgm:pt>
    <dgm:pt modelId="{6A35B526-D2D8-470E-B3C2-1DB36AEEF107}" type="pres">
      <dgm:prSet presAssocID="{A1316065-5C96-44D9-B103-7CE89656EC0E}" presName="horz1" presStyleCnt="0"/>
      <dgm:spPr/>
    </dgm:pt>
    <dgm:pt modelId="{A801539D-D631-41E3-9304-E56F14D237FA}" type="pres">
      <dgm:prSet presAssocID="{A1316065-5C96-44D9-B103-7CE89656EC0E}" presName="tx1" presStyleLbl="revTx" presStyleIdx="1" presStyleCnt="8"/>
      <dgm:spPr/>
    </dgm:pt>
    <dgm:pt modelId="{357C5D96-003A-4FAA-9806-5CD873B4D956}" type="pres">
      <dgm:prSet presAssocID="{A1316065-5C96-44D9-B103-7CE89656EC0E}" presName="vert1" presStyleCnt="0"/>
      <dgm:spPr/>
    </dgm:pt>
    <dgm:pt modelId="{C09C192F-C7BF-4EA0-8007-15B3E8F6277B}" type="pres">
      <dgm:prSet presAssocID="{6487A330-7576-4D6B-9983-77D130B246E0}" presName="thickLine" presStyleLbl="alignNode1" presStyleIdx="2" presStyleCnt="8"/>
      <dgm:spPr/>
    </dgm:pt>
    <dgm:pt modelId="{E6DAF8F1-00BA-4D70-9A57-4181D6B656DF}" type="pres">
      <dgm:prSet presAssocID="{6487A330-7576-4D6B-9983-77D130B246E0}" presName="horz1" presStyleCnt="0"/>
      <dgm:spPr/>
    </dgm:pt>
    <dgm:pt modelId="{78FC63B6-B162-4506-80D3-5592BDF8358F}" type="pres">
      <dgm:prSet presAssocID="{6487A330-7576-4D6B-9983-77D130B246E0}" presName="tx1" presStyleLbl="revTx" presStyleIdx="2" presStyleCnt="8"/>
      <dgm:spPr/>
    </dgm:pt>
    <dgm:pt modelId="{B5E91011-CF8E-4A30-9D1B-2ADA9C519B73}" type="pres">
      <dgm:prSet presAssocID="{6487A330-7576-4D6B-9983-77D130B246E0}" presName="vert1" presStyleCnt="0"/>
      <dgm:spPr/>
    </dgm:pt>
    <dgm:pt modelId="{1DDDCEFF-3D51-4439-ADBD-53836F4657DC}" type="pres">
      <dgm:prSet presAssocID="{3690222B-2FA1-4EDB-8703-301185E368C8}" presName="thickLine" presStyleLbl="alignNode1" presStyleIdx="3" presStyleCnt="8"/>
      <dgm:spPr/>
    </dgm:pt>
    <dgm:pt modelId="{890D13E7-7473-4D5D-BD21-892232E9A439}" type="pres">
      <dgm:prSet presAssocID="{3690222B-2FA1-4EDB-8703-301185E368C8}" presName="horz1" presStyleCnt="0"/>
      <dgm:spPr/>
    </dgm:pt>
    <dgm:pt modelId="{5B7DB6E7-EE01-42CA-B8ED-D5514CAEB503}" type="pres">
      <dgm:prSet presAssocID="{3690222B-2FA1-4EDB-8703-301185E368C8}" presName="tx1" presStyleLbl="revTx" presStyleIdx="3" presStyleCnt="8"/>
      <dgm:spPr/>
    </dgm:pt>
    <dgm:pt modelId="{5080647A-3E28-4C84-8293-FECE11037F16}" type="pres">
      <dgm:prSet presAssocID="{3690222B-2FA1-4EDB-8703-301185E368C8}" presName="vert1" presStyleCnt="0"/>
      <dgm:spPr/>
    </dgm:pt>
    <dgm:pt modelId="{836EB00E-BCDD-470B-99FA-C723C487D783}" type="pres">
      <dgm:prSet presAssocID="{9F2FE8DD-4383-43AE-B72E-11F74719991E}" presName="thickLine" presStyleLbl="alignNode1" presStyleIdx="4" presStyleCnt="8"/>
      <dgm:spPr/>
    </dgm:pt>
    <dgm:pt modelId="{8B749B6B-E43C-494F-87B9-0B77D7F56846}" type="pres">
      <dgm:prSet presAssocID="{9F2FE8DD-4383-43AE-B72E-11F74719991E}" presName="horz1" presStyleCnt="0"/>
      <dgm:spPr/>
    </dgm:pt>
    <dgm:pt modelId="{79913D96-BC0E-4DED-9C62-D4B6251D756F}" type="pres">
      <dgm:prSet presAssocID="{9F2FE8DD-4383-43AE-B72E-11F74719991E}" presName="tx1" presStyleLbl="revTx" presStyleIdx="4" presStyleCnt="8"/>
      <dgm:spPr/>
    </dgm:pt>
    <dgm:pt modelId="{3763C9C0-A8D2-4DD5-883D-B674ADF61508}" type="pres">
      <dgm:prSet presAssocID="{9F2FE8DD-4383-43AE-B72E-11F74719991E}" presName="vert1" presStyleCnt="0"/>
      <dgm:spPr/>
    </dgm:pt>
    <dgm:pt modelId="{A2083C07-AF50-4FA3-A9BD-323443FB684D}" type="pres">
      <dgm:prSet presAssocID="{0B616BFB-E585-4965-9AF3-65B36A947239}" presName="thickLine" presStyleLbl="alignNode1" presStyleIdx="5" presStyleCnt="8"/>
      <dgm:spPr/>
    </dgm:pt>
    <dgm:pt modelId="{5DA3283D-AC72-4BEC-81A4-E612D865B3D0}" type="pres">
      <dgm:prSet presAssocID="{0B616BFB-E585-4965-9AF3-65B36A947239}" presName="horz1" presStyleCnt="0"/>
      <dgm:spPr/>
    </dgm:pt>
    <dgm:pt modelId="{CDD8ADA0-8F0D-4153-8FED-86BF134D8BDD}" type="pres">
      <dgm:prSet presAssocID="{0B616BFB-E585-4965-9AF3-65B36A947239}" presName="tx1" presStyleLbl="revTx" presStyleIdx="5" presStyleCnt="8"/>
      <dgm:spPr/>
    </dgm:pt>
    <dgm:pt modelId="{C1CE5748-2633-4F08-B554-F79E48CB6263}" type="pres">
      <dgm:prSet presAssocID="{0B616BFB-E585-4965-9AF3-65B36A947239}" presName="vert1" presStyleCnt="0"/>
      <dgm:spPr/>
    </dgm:pt>
    <dgm:pt modelId="{F679CD52-1CFF-403C-8C22-CAAA5B8109CC}" type="pres">
      <dgm:prSet presAssocID="{6B529D13-3D87-4789-826D-5E834377703D}" presName="thickLine" presStyleLbl="alignNode1" presStyleIdx="6" presStyleCnt="8"/>
      <dgm:spPr/>
    </dgm:pt>
    <dgm:pt modelId="{EF17CE4B-9B30-4A95-83E6-3B38462B768E}" type="pres">
      <dgm:prSet presAssocID="{6B529D13-3D87-4789-826D-5E834377703D}" presName="horz1" presStyleCnt="0"/>
      <dgm:spPr/>
    </dgm:pt>
    <dgm:pt modelId="{50848D1A-9443-4FA8-953E-030683FFC408}" type="pres">
      <dgm:prSet presAssocID="{6B529D13-3D87-4789-826D-5E834377703D}" presName="tx1" presStyleLbl="revTx" presStyleIdx="6" presStyleCnt="8"/>
      <dgm:spPr/>
    </dgm:pt>
    <dgm:pt modelId="{F521AA56-9CE1-454B-98A0-2BE2F581ACDE}" type="pres">
      <dgm:prSet presAssocID="{6B529D13-3D87-4789-826D-5E834377703D}" presName="vert1" presStyleCnt="0"/>
      <dgm:spPr/>
    </dgm:pt>
    <dgm:pt modelId="{2E411928-549B-411A-B58B-726787ACDDF1}" type="pres">
      <dgm:prSet presAssocID="{EADC7CC9-E7B1-4A4D-BD65-15A0D8FE1234}" presName="thickLine" presStyleLbl="alignNode1" presStyleIdx="7" presStyleCnt="8"/>
      <dgm:spPr/>
    </dgm:pt>
    <dgm:pt modelId="{64A45DD0-D6A3-48DE-B420-2A0035BE2D02}" type="pres">
      <dgm:prSet presAssocID="{EADC7CC9-E7B1-4A4D-BD65-15A0D8FE1234}" presName="horz1" presStyleCnt="0"/>
      <dgm:spPr/>
    </dgm:pt>
    <dgm:pt modelId="{E7EE5517-C82B-4E20-AB61-D54F8720F7FF}" type="pres">
      <dgm:prSet presAssocID="{EADC7CC9-E7B1-4A4D-BD65-15A0D8FE1234}" presName="tx1" presStyleLbl="revTx" presStyleIdx="7" presStyleCnt="8"/>
      <dgm:spPr/>
    </dgm:pt>
    <dgm:pt modelId="{AA2C9E43-4BA8-4A84-8365-6FA1561BBE6C}" type="pres">
      <dgm:prSet presAssocID="{EADC7CC9-E7B1-4A4D-BD65-15A0D8FE1234}" presName="vert1" presStyleCnt="0"/>
      <dgm:spPr/>
    </dgm:pt>
  </dgm:ptLst>
  <dgm:cxnLst>
    <dgm:cxn modelId="{E8F91D0A-4776-4BF2-98B5-3D04A8F2601F}" srcId="{F39BA74A-7CD0-4203-86D3-B6FAECFFEB37}" destId="{9F2FE8DD-4383-43AE-B72E-11F74719991E}" srcOrd="4" destOrd="0" parTransId="{A3BE79CA-B970-4B59-9845-B1D0DA2111F3}" sibTransId="{611C9D8E-AE21-434E-B1D6-5A90FDDEF307}"/>
    <dgm:cxn modelId="{C8D81A0F-C4FC-49F6-A78B-A679DB063072}" type="presOf" srcId="{F39BA74A-7CD0-4203-86D3-B6FAECFFEB37}" destId="{92265967-02FC-4FBE-8CA9-22949D3DE199}" srcOrd="0" destOrd="0" presId="urn:microsoft.com/office/officeart/2008/layout/LinedList"/>
    <dgm:cxn modelId="{C30C841A-3E20-4676-8AA6-D0E088D35F06}" srcId="{F39BA74A-7CD0-4203-86D3-B6FAECFFEB37}" destId="{6B529D13-3D87-4789-826D-5E834377703D}" srcOrd="6" destOrd="0" parTransId="{C79C10B8-45B9-4E82-B025-7DFD0F95CE05}" sibTransId="{F7D05789-5D5D-4E9F-BFAD-50FB9E283302}"/>
    <dgm:cxn modelId="{91817E1F-FF1E-4C3B-A5DE-C2AAC54B4C92}" type="presOf" srcId="{3690222B-2FA1-4EDB-8703-301185E368C8}" destId="{5B7DB6E7-EE01-42CA-B8ED-D5514CAEB503}" srcOrd="0" destOrd="0" presId="urn:microsoft.com/office/officeart/2008/layout/LinedList"/>
    <dgm:cxn modelId="{9C0ED928-76F6-440D-B6FE-523FB1F13E6C}" srcId="{F39BA74A-7CD0-4203-86D3-B6FAECFFEB37}" destId="{A1316065-5C96-44D9-B103-7CE89656EC0E}" srcOrd="1" destOrd="0" parTransId="{552AB18B-A35D-4312-BB78-1524FBC70B7B}" sibTransId="{DAEB3C56-99FA-4D3D-A061-A09B98201DA3}"/>
    <dgm:cxn modelId="{91C38941-D569-4077-8155-58EC22B59FF1}" type="presOf" srcId="{6B529D13-3D87-4789-826D-5E834377703D}" destId="{50848D1A-9443-4FA8-953E-030683FFC408}" srcOrd="0" destOrd="0" presId="urn:microsoft.com/office/officeart/2008/layout/LinedList"/>
    <dgm:cxn modelId="{67EDF262-D15A-4D81-B112-B4A61B19981E}" srcId="{F39BA74A-7CD0-4203-86D3-B6FAECFFEB37}" destId="{0B616BFB-E585-4965-9AF3-65B36A947239}" srcOrd="5" destOrd="0" parTransId="{A3CD4F05-08CF-481A-9538-59FFBE2F8A2E}" sibTransId="{0BA03D72-826B-424F-96FD-7604E3A10AC9}"/>
    <dgm:cxn modelId="{39986C75-96BF-4CB2-9B4B-108D42EF2E91}" type="presOf" srcId="{60D7581B-75DB-488A-A00B-4E1428BB8DA9}" destId="{894E0E1C-4B8C-4730-8C0F-3E8B8AF73B95}" srcOrd="0" destOrd="0" presId="urn:microsoft.com/office/officeart/2008/layout/LinedList"/>
    <dgm:cxn modelId="{7CE1D976-984E-49CD-A8EC-A9B62EAF6A45}" type="presOf" srcId="{EADC7CC9-E7B1-4A4D-BD65-15A0D8FE1234}" destId="{E7EE5517-C82B-4E20-AB61-D54F8720F7FF}" srcOrd="0" destOrd="0" presId="urn:microsoft.com/office/officeart/2008/layout/LinedList"/>
    <dgm:cxn modelId="{7F879E59-1A4C-4B6C-8B74-B7795284E249}" srcId="{F39BA74A-7CD0-4203-86D3-B6FAECFFEB37}" destId="{60D7581B-75DB-488A-A00B-4E1428BB8DA9}" srcOrd="0" destOrd="0" parTransId="{66B75A7F-43B8-4FC5-B397-A4406F110335}" sibTransId="{70A863B3-62AC-4D28-B05A-835284D04B6B}"/>
    <dgm:cxn modelId="{8CE73A95-129F-404F-9383-0AEC1F7AFB93}" type="presOf" srcId="{A1316065-5C96-44D9-B103-7CE89656EC0E}" destId="{A801539D-D631-41E3-9304-E56F14D237FA}" srcOrd="0" destOrd="0" presId="urn:microsoft.com/office/officeart/2008/layout/LinedList"/>
    <dgm:cxn modelId="{52DEE7BF-FF36-4BF7-B7B7-3FD90D3B8E69}" srcId="{F39BA74A-7CD0-4203-86D3-B6FAECFFEB37}" destId="{EADC7CC9-E7B1-4A4D-BD65-15A0D8FE1234}" srcOrd="7" destOrd="0" parTransId="{1F08510F-65EC-4220-9A36-1E6906250504}" sibTransId="{07851D22-AA54-4FF4-9583-702070A8C815}"/>
    <dgm:cxn modelId="{7020B6C1-EECC-4DE9-B387-C294A8EDDA9C}" type="presOf" srcId="{0B616BFB-E585-4965-9AF3-65B36A947239}" destId="{CDD8ADA0-8F0D-4153-8FED-86BF134D8BDD}" srcOrd="0" destOrd="0" presId="urn:microsoft.com/office/officeart/2008/layout/LinedList"/>
    <dgm:cxn modelId="{847C56C8-7269-408A-8362-4977FDF13F62}" srcId="{F39BA74A-7CD0-4203-86D3-B6FAECFFEB37}" destId="{6487A330-7576-4D6B-9983-77D130B246E0}" srcOrd="2" destOrd="0" parTransId="{CE994BD9-184D-4258-90DB-8AF4D4ACDEB9}" sibTransId="{472C6DC0-4881-4979-B342-8243FE5454BB}"/>
    <dgm:cxn modelId="{ECA10DCA-E12F-4915-A7F7-02DFAA42D7A7}" type="presOf" srcId="{6487A330-7576-4D6B-9983-77D130B246E0}" destId="{78FC63B6-B162-4506-80D3-5592BDF8358F}" srcOrd="0" destOrd="0" presId="urn:microsoft.com/office/officeart/2008/layout/LinedList"/>
    <dgm:cxn modelId="{A69D82EF-25A6-4772-BBCB-8821462D67FA}" srcId="{F39BA74A-7CD0-4203-86D3-B6FAECFFEB37}" destId="{3690222B-2FA1-4EDB-8703-301185E368C8}" srcOrd="3" destOrd="0" parTransId="{1CF51ADD-8405-4D1E-9D90-66B561884C5E}" sibTransId="{91B00B4A-B4F2-4681-9076-52E6D60224FB}"/>
    <dgm:cxn modelId="{539432F8-A3EC-453D-B98D-ABF12B5BEE4C}" type="presOf" srcId="{9F2FE8DD-4383-43AE-B72E-11F74719991E}" destId="{79913D96-BC0E-4DED-9C62-D4B6251D756F}" srcOrd="0" destOrd="0" presId="urn:microsoft.com/office/officeart/2008/layout/LinedList"/>
    <dgm:cxn modelId="{D403A9A2-4EC6-4642-9905-4DDBE0CEF3C5}" type="presParOf" srcId="{92265967-02FC-4FBE-8CA9-22949D3DE199}" destId="{60319FD1-8789-4BBA-9B73-C2CC13A4990E}" srcOrd="0" destOrd="0" presId="urn:microsoft.com/office/officeart/2008/layout/LinedList"/>
    <dgm:cxn modelId="{1E50AC9C-4910-4FD5-AC9D-A4A0763FD784}" type="presParOf" srcId="{92265967-02FC-4FBE-8CA9-22949D3DE199}" destId="{9914A146-5201-4BC1-B4BC-21DAC02B1534}" srcOrd="1" destOrd="0" presId="urn:microsoft.com/office/officeart/2008/layout/LinedList"/>
    <dgm:cxn modelId="{27B94F33-F1FB-4F25-AB26-68B58EEF6D6F}" type="presParOf" srcId="{9914A146-5201-4BC1-B4BC-21DAC02B1534}" destId="{894E0E1C-4B8C-4730-8C0F-3E8B8AF73B95}" srcOrd="0" destOrd="0" presId="urn:microsoft.com/office/officeart/2008/layout/LinedList"/>
    <dgm:cxn modelId="{15CCF638-0F2B-4701-B3BF-44148E11283D}" type="presParOf" srcId="{9914A146-5201-4BC1-B4BC-21DAC02B1534}" destId="{56920591-EAE2-4C1A-A7EF-4AC782E394BE}" srcOrd="1" destOrd="0" presId="urn:microsoft.com/office/officeart/2008/layout/LinedList"/>
    <dgm:cxn modelId="{550239D2-5B16-4698-9D7E-E1224D175692}" type="presParOf" srcId="{92265967-02FC-4FBE-8CA9-22949D3DE199}" destId="{1F97CD86-E341-49AF-8F92-B21F88378E74}" srcOrd="2" destOrd="0" presId="urn:microsoft.com/office/officeart/2008/layout/LinedList"/>
    <dgm:cxn modelId="{50982E49-E7B2-4748-AE70-15486454F14E}" type="presParOf" srcId="{92265967-02FC-4FBE-8CA9-22949D3DE199}" destId="{6A35B526-D2D8-470E-B3C2-1DB36AEEF107}" srcOrd="3" destOrd="0" presId="urn:microsoft.com/office/officeart/2008/layout/LinedList"/>
    <dgm:cxn modelId="{B74B7314-F1AB-4C73-B67A-F052A06C7A9D}" type="presParOf" srcId="{6A35B526-D2D8-470E-B3C2-1DB36AEEF107}" destId="{A801539D-D631-41E3-9304-E56F14D237FA}" srcOrd="0" destOrd="0" presId="urn:microsoft.com/office/officeart/2008/layout/LinedList"/>
    <dgm:cxn modelId="{EE2DB16B-515D-4E67-B78D-4F42CE3367D9}" type="presParOf" srcId="{6A35B526-D2D8-470E-B3C2-1DB36AEEF107}" destId="{357C5D96-003A-4FAA-9806-5CD873B4D956}" srcOrd="1" destOrd="0" presId="urn:microsoft.com/office/officeart/2008/layout/LinedList"/>
    <dgm:cxn modelId="{A3A94848-3287-43A8-9FCA-313B71FF481A}" type="presParOf" srcId="{92265967-02FC-4FBE-8CA9-22949D3DE199}" destId="{C09C192F-C7BF-4EA0-8007-15B3E8F6277B}" srcOrd="4" destOrd="0" presId="urn:microsoft.com/office/officeart/2008/layout/LinedList"/>
    <dgm:cxn modelId="{55ABB78E-2E3A-4227-80FF-42B1D7FB9AC9}" type="presParOf" srcId="{92265967-02FC-4FBE-8CA9-22949D3DE199}" destId="{E6DAF8F1-00BA-4D70-9A57-4181D6B656DF}" srcOrd="5" destOrd="0" presId="urn:microsoft.com/office/officeart/2008/layout/LinedList"/>
    <dgm:cxn modelId="{60653933-DFE4-456D-8CA3-2FCF6527B6B7}" type="presParOf" srcId="{E6DAF8F1-00BA-4D70-9A57-4181D6B656DF}" destId="{78FC63B6-B162-4506-80D3-5592BDF8358F}" srcOrd="0" destOrd="0" presId="urn:microsoft.com/office/officeart/2008/layout/LinedList"/>
    <dgm:cxn modelId="{AF54156E-1301-4D68-ACBF-8273B6F750D0}" type="presParOf" srcId="{E6DAF8F1-00BA-4D70-9A57-4181D6B656DF}" destId="{B5E91011-CF8E-4A30-9D1B-2ADA9C519B73}" srcOrd="1" destOrd="0" presId="urn:microsoft.com/office/officeart/2008/layout/LinedList"/>
    <dgm:cxn modelId="{CD902F58-7509-4CB4-90AF-9E10020A031F}" type="presParOf" srcId="{92265967-02FC-4FBE-8CA9-22949D3DE199}" destId="{1DDDCEFF-3D51-4439-ADBD-53836F4657DC}" srcOrd="6" destOrd="0" presId="urn:microsoft.com/office/officeart/2008/layout/LinedList"/>
    <dgm:cxn modelId="{38898B88-6DF8-4F1C-9B64-56E85BB00345}" type="presParOf" srcId="{92265967-02FC-4FBE-8CA9-22949D3DE199}" destId="{890D13E7-7473-4D5D-BD21-892232E9A439}" srcOrd="7" destOrd="0" presId="urn:microsoft.com/office/officeart/2008/layout/LinedList"/>
    <dgm:cxn modelId="{95A64418-3356-49CB-957E-9366FF234A27}" type="presParOf" srcId="{890D13E7-7473-4D5D-BD21-892232E9A439}" destId="{5B7DB6E7-EE01-42CA-B8ED-D5514CAEB503}" srcOrd="0" destOrd="0" presId="urn:microsoft.com/office/officeart/2008/layout/LinedList"/>
    <dgm:cxn modelId="{E80E56E3-AD8B-4232-981A-EDBCFB340273}" type="presParOf" srcId="{890D13E7-7473-4D5D-BD21-892232E9A439}" destId="{5080647A-3E28-4C84-8293-FECE11037F16}" srcOrd="1" destOrd="0" presId="urn:microsoft.com/office/officeart/2008/layout/LinedList"/>
    <dgm:cxn modelId="{FE001B86-C0E3-4F24-8EB5-E3C120A7E51B}" type="presParOf" srcId="{92265967-02FC-4FBE-8CA9-22949D3DE199}" destId="{836EB00E-BCDD-470B-99FA-C723C487D783}" srcOrd="8" destOrd="0" presId="urn:microsoft.com/office/officeart/2008/layout/LinedList"/>
    <dgm:cxn modelId="{C09AC684-3FA2-4DFA-A676-7CAE1DB686FA}" type="presParOf" srcId="{92265967-02FC-4FBE-8CA9-22949D3DE199}" destId="{8B749B6B-E43C-494F-87B9-0B77D7F56846}" srcOrd="9" destOrd="0" presId="urn:microsoft.com/office/officeart/2008/layout/LinedList"/>
    <dgm:cxn modelId="{CC1465A0-33E6-48F7-85B2-B30EE3178833}" type="presParOf" srcId="{8B749B6B-E43C-494F-87B9-0B77D7F56846}" destId="{79913D96-BC0E-4DED-9C62-D4B6251D756F}" srcOrd="0" destOrd="0" presId="urn:microsoft.com/office/officeart/2008/layout/LinedList"/>
    <dgm:cxn modelId="{09EAA388-BE34-43EC-ACF0-8DB62B811FB2}" type="presParOf" srcId="{8B749B6B-E43C-494F-87B9-0B77D7F56846}" destId="{3763C9C0-A8D2-4DD5-883D-B674ADF61508}" srcOrd="1" destOrd="0" presId="urn:microsoft.com/office/officeart/2008/layout/LinedList"/>
    <dgm:cxn modelId="{61BA2C56-EF77-4118-955F-D518E52817A4}" type="presParOf" srcId="{92265967-02FC-4FBE-8CA9-22949D3DE199}" destId="{A2083C07-AF50-4FA3-A9BD-323443FB684D}" srcOrd="10" destOrd="0" presId="urn:microsoft.com/office/officeart/2008/layout/LinedList"/>
    <dgm:cxn modelId="{0AA3B8AE-7D67-4F87-9AAA-E6AF93C94CF6}" type="presParOf" srcId="{92265967-02FC-4FBE-8CA9-22949D3DE199}" destId="{5DA3283D-AC72-4BEC-81A4-E612D865B3D0}" srcOrd="11" destOrd="0" presId="urn:microsoft.com/office/officeart/2008/layout/LinedList"/>
    <dgm:cxn modelId="{88C1ED58-2A44-49BA-A016-5A868AD5F2CC}" type="presParOf" srcId="{5DA3283D-AC72-4BEC-81A4-E612D865B3D0}" destId="{CDD8ADA0-8F0D-4153-8FED-86BF134D8BDD}" srcOrd="0" destOrd="0" presId="urn:microsoft.com/office/officeart/2008/layout/LinedList"/>
    <dgm:cxn modelId="{79C53B32-0D21-4C37-8248-2B741840181D}" type="presParOf" srcId="{5DA3283D-AC72-4BEC-81A4-E612D865B3D0}" destId="{C1CE5748-2633-4F08-B554-F79E48CB6263}" srcOrd="1" destOrd="0" presId="urn:microsoft.com/office/officeart/2008/layout/LinedList"/>
    <dgm:cxn modelId="{B5530804-C136-4132-8ACF-6849CD27ED8C}" type="presParOf" srcId="{92265967-02FC-4FBE-8CA9-22949D3DE199}" destId="{F679CD52-1CFF-403C-8C22-CAAA5B8109CC}" srcOrd="12" destOrd="0" presId="urn:microsoft.com/office/officeart/2008/layout/LinedList"/>
    <dgm:cxn modelId="{5C0776FC-30ED-446C-9FCA-92B1037F2CDE}" type="presParOf" srcId="{92265967-02FC-4FBE-8CA9-22949D3DE199}" destId="{EF17CE4B-9B30-4A95-83E6-3B38462B768E}" srcOrd="13" destOrd="0" presId="urn:microsoft.com/office/officeart/2008/layout/LinedList"/>
    <dgm:cxn modelId="{5D1567A1-13DA-4FE7-81EF-12FE099669A8}" type="presParOf" srcId="{EF17CE4B-9B30-4A95-83E6-3B38462B768E}" destId="{50848D1A-9443-4FA8-953E-030683FFC408}" srcOrd="0" destOrd="0" presId="urn:microsoft.com/office/officeart/2008/layout/LinedList"/>
    <dgm:cxn modelId="{8176BD0C-8EF4-42A6-8D9C-C1D583F2FA89}" type="presParOf" srcId="{EF17CE4B-9B30-4A95-83E6-3B38462B768E}" destId="{F521AA56-9CE1-454B-98A0-2BE2F581ACDE}" srcOrd="1" destOrd="0" presId="urn:microsoft.com/office/officeart/2008/layout/LinedList"/>
    <dgm:cxn modelId="{5218B41D-D1DB-41A6-ABE9-F7FF9B66D014}" type="presParOf" srcId="{92265967-02FC-4FBE-8CA9-22949D3DE199}" destId="{2E411928-549B-411A-B58B-726787ACDDF1}" srcOrd="14" destOrd="0" presId="urn:microsoft.com/office/officeart/2008/layout/LinedList"/>
    <dgm:cxn modelId="{B1A7EEC3-27DA-466F-AAF3-8ECD6A119706}" type="presParOf" srcId="{92265967-02FC-4FBE-8CA9-22949D3DE199}" destId="{64A45DD0-D6A3-48DE-B420-2A0035BE2D02}" srcOrd="15" destOrd="0" presId="urn:microsoft.com/office/officeart/2008/layout/LinedList"/>
    <dgm:cxn modelId="{94847D1C-3B89-49F2-9F64-A62E87520B98}" type="presParOf" srcId="{64A45DD0-D6A3-48DE-B420-2A0035BE2D02}" destId="{E7EE5517-C82B-4E20-AB61-D54F8720F7FF}" srcOrd="0" destOrd="0" presId="urn:microsoft.com/office/officeart/2008/layout/LinedList"/>
    <dgm:cxn modelId="{74837005-2F70-4734-AA77-B306C7631A6F}" type="presParOf" srcId="{64A45DD0-D6A3-48DE-B420-2A0035BE2D02}" destId="{AA2C9E43-4BA8-4A84-8365-6FA1561BBE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6DD070-846F-45D3-ABA9-A691EDDDECF5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23FCB7-AF93-4CBD-AE6F-CF635D5E081B}">
      <dgm:prSet/>
      <dgm:spPr/>
      <dgm:t>
        <a:bodyPr/>
        <a:lstStyle/>
        <a:p>
          <a:r>
            <a:rPr lang="en-US"/>
            <a:t>What’s programming?</a:t>
          </a:r>
        </a:p>
      </dgm:t>
    </dgm:pt>
    <dgm:pt modelId="{6A5E3A0D-3D64-46E3-AE99-22AD342BECED}" type="parTrans" cxnId="{591AE31A-A18E-4BE0-A181-E6FCEC351527}">
      <dgm:prSet/>
      <dgm:spPr/>
      <dgm:t>
        <a:bodyPr/>
        <a:lstStyle/>
        <a:p>
          <a:endParaRPr lang="en-US"/>
        </a:p>
      </dgm:t>
    </dgm:pt>
    <dgm:pt modelId="{4C2832DF-69A1-4BC4-ADF0-AFA3E6E800AF}" type="sibTrans" cxnId="{591AE31A-A18E-4BE0-A181-E6FCEC351527}">
      <dgm:prSet/>
      <dgm:spPr/>
      <dgm:t>
        <a:bodyPr/>
        <a:lstStyle/>
        <a:p>
          <a:endParaRPr lang="en-US"/>
        </a:p>
      </dgm:t>
    </dgm:pt>
    <dgm:pt modelId="{E9D1EF29-23BA-475B-AEFB-DEDEDCCF4C7C}">
      <dgm:prSet/>
      <dgm:spPr/>
      <dgm:t>
        <a:bodyPr/>
        <a:lstStyle/>
        <a:p>
          <a:r>
            <a:rPr lang="en-US"/>
            <a:t>Variables, Functions</a:t>
          </a:r>
        </a:p>
      </dgm:t>
    </dgm:pt>
    <dgm:pt modelId="{3E5F7884-3EB7-4A25-9D2C-33262C4ACDE3}" type="parTrans" cxnId="{E8205108-3716-49C4-A5A9-1080CAD2CFC7}">
      <dgm:prSet/>
      <dgm:spPr/>
      <dgm:t>
        <a:bodyPr/>
        <a:lstStyle/>
        <a:p>
          <a:endParaRPr lang="en-US"/>
        </a:p>
      </dgm:t>
    </dgm:pt>
    <dgm:pt modelId="{5940D578-DE3F-4CC3-A067-750D96F76269}" type="sibTrans" cxnId="{E8205108-3716-49C4-A5A9-1080CAD2CFC7}">
      <dgm:prSet/>
      <dgm:spPr/>
      <dgm:t>
        <a:bodyPr/>
        <a:lstStyle/>
        <a:p>
          <a:endParaRPr lang="en-US"/>
        </a:p>
      </dgm:t>
    </dgm:pt>
    <dgm:pt modelId="{8B26AD63-C649-4029-B3D8-625BD248A062}">
      <dgm:prSet/>
      <dgm:spPr/>
      <dgm:t>
        <a:bodyPr/>
        <a:lstStyle/>
        <a:p>
          <a:r>
            <a:rPr lang="en-US"/>
            <a:t>How do you approach a problem?</a:t>
          </a:r>
        </a:p>
      </dgm:t>
    </dgm:pt>
    <dgm:pt modelId="{61145B02-A351-4AC5-A63F-13F44492569F}" type="parTrans" cxnId="{55F84E2B-D14B-48FC-AB22-BC71F4B2BFD8}">
      <dgm:prSet/>
      <dgm:spPr/>
      <dgm:t>
        <a:bodyPr/>
        <a:lstStyle/>
        <a:p>
          <a:endParaRPr lang="en-US"/>
        </a:p>
      </dgm:t>
    </dgm:pt>
    <dgm:pt modelId="{C68CE969-3522-4D4E-961B-F61FA393825C}" type="sibTrans" cxnId="{55F84E2B-D14B-48FC-AB22-BC71F4B2BFD8}">
      <dgm:prSet/>
      <dgm:spPr/>
      <dgm:t>
        <a:bodyPr/>
        <a:lstStyle/>
        <a:p>
          <a:endParaRPr lang="en-US"/>
        </a:p>
      </dgm:t>
    </dgm:pt>
    <dgm:pt modelId="{2673A27D-3517-4C3F-9895-22B6C263D0AE}">
      <dgm:prSet/>
      <dgm:spPr/>
      <dgm:t>
        <a:bodyPr/>
        <a:lstStyle/>
        <a:p>
          <a:r>
            <a:rPr lang="en-US"/>
            <a:t>Car example</a:t>
          </a:r>
        </a:p>
      </dgm:t>
    </dgm:pt>
    <dgm:pt modelId="{C1B7D611-084B-4AE1-B2F0-5D7071C84027}" type="parTrans" cxnId="{31A15B60-CAAD-4FA0-9CE3-9E0099FDCCA9}">
      <dgm:prSet/>
      <dgm:spPr/>
      <dgm:t>
        <a:bodyPr/>
        <a:lstStyle/>
        <a:p>
          <a:endParaRPr lang="en-US"/>
        </a:p>
      </dgm:t>
    </dgm:pt>
    <dgm:pt modelId="{A3DB7B21-B43D-49CB-9CEA-F869A228DBF3}" type="sibTrans" cxnId="{31A15B60-CAAD-4FA0-9CE3-9E0099FDCCA9}">
      <dgm:prSet/>
      <dgm:spPr/>
      <dgm:t>
        <a:bodyPr/>
        <a:lstStyle/>
        <a:p>
          <a:endParaRPr lang="en-US"/>
        </a:p>
      </dgm:t>
    </dgm:pt>
    <dgm:pt modelId="{9E31568D-9C10-4BFF-AE57-274960F9FF29}">
      <dgm:prSet/>
      <dgm:spPr/>
      <dgm:t>
        <a:bodyPr/>
        <a:lstStyle/>
        <a:p>
          <a:r>
            <a:rPr lang="en-US"/>
            <a:t>Class, Object, attribute, functions</a:t>
          </a:r>
        </a:p>
      </dgm:t>
    </dgm:pt>
    <dgm:pt modelId="{B1E7C52F-2ED8-4B6D-BB68-7B2EF10368FF}" type="parTrans" cxnId="{6BF17AE8-6AFE-4B4C-9DB7-B3596EA77D2B}">
      <dgm:prSet/>
      <dgm:spPr/>
      <dgm:t>
        <a:bodyPr/>
        <a:lstStyle/>
        <a:p>
          <a:endParaRPr lang="en-US"/>
        </a:p>
      </dgm:t>
    </dgm:pt>
    <dgm:pt modelId="{2007DBCF-3B3B-4E5B-8160-46143786BC81}" type="sibTrans" cxnId="{6BF17AE8-6AFE-4B4C-9DB7-B3596EA77D2B}">
      <dgm:prSet/>
      <dgm:spPr/>
      <dgm:t>
        <a:bodyPr/>
        <a:lstStyle/>
        <a:p>
          <a:endParaRPr lang="en-US"/>
        </a:p>
      </dgm:t>
    </dgm:pt>
    <dgm:pt modelId="{B22BCB06-5C17-476A-8B51-D996670AA835}" type="pres">
      <dgm:prSet presAssocID="{D56DD070-846F-45D3-ABA9-A691EDDDECF5}" presName="linear" presStyleCnt="0">
        <dgm:presLayoutVars>
          <dgm:dir/>
          <dgm:animLvl val="lvl"/>
          <dgm:resizeHandles val="exact"/>
        </dgm:presLayoutVars>
      </dgm:prSet>
      <dgm:spPr/>
    </dgm:pt>
    <dgm:pt modelId="{29AB69A3-91CB-47DE-AF20-3C10702A8823}" type="pres">
      <dgm:prSet presAssocID="{4F23FCB7-AF93-4CBD-AE6F-CF635D5E081B}" presName="parentLin" presStyleCnt="0"/>
      <dgm:spPr/>
    </dgm:pt>
    <dgm:pt modelId="{A69F4A7D-1E6A-4D37-B2A4-5F6EECB97CBB}" type="pres">
      <dgm:prSet presAssocID="{4F23FCB7-AF93-4CBD-AE6F-CF635D5E081B}" presName="parentLeftMargin" presStyleLbl="node1" presStyleIdx="0" presStyleCnt="5"/>
      <dgm:spPr/>
    </dgm:pt>
    <dgm:pt modelId="{31413B06-65D1-48A8-999B-187331758E70}" type="pres">
      <dgm:prSet presAssocID="{4F23FCB7-AF93-4CBD-AE6F-CF635D5E081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D67D0A7-7760-4E60-8EBA-25C251F01FA6}" type="pres">
      <dgm:prSet presAssocID="{4F23FCB7-AF93-4CBD-AE6F-CF635D5E081B}" presName="negativeSpace" presStyleCnt="0"/>
      <dgm:spPr/>
    </dgm:pt>
    <dgm:pt modelId="{57923DD7-55D6-4D02-A417-725F731E66D4}" type="pres">
      <dgm:prSet presAssocID="{4F23FCB7-AF93-4CBD-AE6F-CF635D5E081B}" presName="childText" presStyleLbl="conFgAcc1" presStyleIdx="0" presStyleCnt="5">
        <dgm:presLayoutVars>
          <dgm:bulletEnabled val="1"/>
        </dgm:presLayoutVars>
      </dgm:prSet>
      <dgm:spPr/>
    </dgm:pt>
    <dgm:pt modelId="{D09602EC-964D-4E2E-B69E-984B1B89ED6F}" type="pres">
      <dgm:prSet presAssocID="{4C2832DF-69A1-4BC4-ADF0-AFA3E6E800AF}" presName="spaceBetweenRectangles" presStyleCnt="0"/>
      <dgm:spPr/>
    </dgm:pt>
    <dgm:pt modelId="{07D4298C-F780-42D7-A002-B52DFA2E8872}" type="pres">
      <dgm:prSet presAssocID="{E9D1EF29-23BA-475B-AEFB-DEDEDCCF4C7C}" presName="parentLin" presStyleCnt="0"/>
      <dgm:spPr/>
    </dgm:pt>
    <dgm:pt modelId="{08BA46E3-D173-4AB5-B9B3-867B33F5120D}" type="pres">
      <dgm:prSet presAssocID="{E9D1EF29-23BA-475B-AEFB-DEDEDCCF4C7C}" presName="parentLeftMargin" presStyleLbl="node1" presStyleIdx="0" presStyleCnt="5"/>
      <dgm:spPr/>
    </dgm:pt>
    <dgm:pt modelId="{DD981E5E-607B-499F-A475-2F6640C2CC17}" type="pres">
      <dgm:prSet presAssocID="{E9D1EF29-23BA-475B-AEFB-DEDEDCCF4C7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475399-9DC5-4C4F-AABF-85A394BA090A}" type="pres">
      <dgm:prSet presAssocID="{E9D1EF29-23BA-475B-AEFB-DEDEDCCF4C7C}" presName="negativeSpace" presStyleCnt="0"/>
      <dgm:spPr/>
    </dgm:pt>
    <dgm:pt modelId="{A070CD31-52EA-44BA-A44D-5A93480F1C2B}" type="pres">
      <dgm:prSet presAssocID="{E9D1EF29-23BA-475B-AEFB-DEDEDCCF4C7C}" presName="childText" presStyleLbl="conFgAcc1" presStyleIdx="1" presStyleCnt="5">
        <dgm:presLayoutVars>
          <dgm:bulletEnabled val="1"/>
        </dgm:presLayoutVars>
      </dgm:prSet>
      <dgm:spPr/>
    </dgm:pt>
    <dgm:pt modelId="{0371FD3F-D2EC-4D7B-9700-4E164CA7E1D3}" type="pres">
      <dgm:prSet presAssocID="{5940D578-DE3F-4CC3-A067-750D96F76269}" presName="spaceBetweenRectangles" presStyleCnt="0"/>
      <dgm:spPr/>
    </dgm:pt>
    <dgm:pt modelId="{DA4056B3-B14B-49F9-AC6E-5497824CF832}" type="pres">
      <dgm:prSet presAssocID="{8B26AD63-C649-4029-B3D8-625BD248A062}" presName="parentLin" presStyleCnt="0"/>
      <dgm:spPr/>
    </dgm:pt>
    <dgm:pt modelId="{F5D296F9-96E1-4EA0-ABC4-3D544A283CAC}" type="pres">
      <dgm:prSet presAssocID="{8B26AD63-C649-4029-B3D8-625BD248A062}" presName="parentLeftMargin" presStyleLbl="node1" presStyleIdx="1" presStyleCnt="5"/>
      <dgm:spPr/>
    </dgm:pt>
    <dgm:pt modelId="{A808C9DF-A6CB-43DA-A036-AB7B55370E1E}" type="pres">
      <dgm:prSet presAssocID="{8B26AD63-C649-4029-B3D8-625BD248A06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766C077-FCDB-473A-83A5-3C8A3D1DCB17}" type="pres">
      <dgm:prSet presAssocID="{8B26AD63-C649-4029-B3D8-625BD248A062}" presName="negativeSpace" presStyleCnt="0"/>
      <dgm:spPr/>
    </dgm:pt>
    <dgm:pt modelId="{DF4CF376-8D2D-489E-8E42-730FE05ABC16}" type="pres">
      <dgm:prSet presAssocID="{8B26AD63-C649-4029-B3D8-625BD248A062}" presName="childText" presStyleLbl="conFgAcc1" presStyleIdx="2" presStyleCnt="5">
        <dgm:presLayoutVars>
          <dgm:bulletEnabled val="1"/>
        </dgm:presLayoutVars>
      </dgm:prSet>
      <dgm:spPr/>
    </dgm:pt>
    <dgm:pt modelId="{E7C56E8F-34FA-4E92-85EC-2A0FC235FCC1}" type="pres">
      <dgm:prSet presAssocID="{C68CE969-3522-4D4E-961B-F61FA393825C}" presName="spaceBetweenRectangles" presStyleCnt="0"/>
      <dgm:spPr/>
    </dgm:pt>
    <dgm:pt modelId="{A45FF0AB-257E-4C5C-B2DA-D400606B03BA}" type="pres">
      <dgm:prSet presAssocID="{2673A27D-3517-4C3F-9895-22B6C263D0AE}" presName="parentLin" presStyleCnt="0"/>
      <dgm:spPr/>
    </dgm:pt>
    <dgm:pt modelId="{8608172F-FDAC-4B2C-9C1A-AE91C4352D91}" type="pres">
      <dgm:prSet presAssocID="{2673A27D-3517-4C3F-9895-22B6C263D0AE}" presName="parentLeftMargin" presStyleLbl="node1" presStyleIdx="2" presStyleCnt="5"/>
      <dgm:spPr/>
    </dgm:pt>
    <dgm:pt modelId="{9CE03AB6-B4AA-456E-A6D2-174389561551}" type="pres">
      <dgm:prSet presAssocID="{2673A27D-3517-4C3F-9895-22B6C263D0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7C78BBA-22FF-48F0-8E97-F97551A4A705}" type="pres">
      <dgm:prSet presAssocID="{2673A27D-3517-4C3F-9895-22B6C263D0AE}" presName="negativeSpace" presStyleCnt="0"/>
      <dgm:spPr/>
    </dgm:pt>
    <dgm:pt modelId="{9FB489DC-870B-42DF-9E85-2BD3B2870AB3}" type="pres">
      <dgm:prSet presAssocID="{2673A27D-3517-4C3F-9895-22B6C263D0AE}" presName="childText" presStyleLbl="conFgAcc1" presStyleIdx="3" presStyleCnt="5">
        <dgm:presLayoutVars>
          <dgm:bulletEnabled val="1"/>
        </dgm:presLayoutVars>
      </dgm:prSet>
      <dgm:spPr/>
    </dgm:pt>
    <dgm:pt modelId="{07A8A626-063A-45A9-BE6D-BC8D0D7EBAE8}" type="pres">
      <dgm:prSet presAssocID="{A3DB7B21-B43D-49CB-9CEA-F869A228DBF3}" presName="spaceBetweenRectangles" presStyleCnt="0"/>
      <dgm:spPr/>
    </dgm:pt>
    <dgm:pt modelId="{E44C7048-756B-41B6-B40D-BAB8A6CEE081}" type="pres">
      <dgm:prSet presAssocID="{9E31568D-9C10-4BFF-AE57-274960F9FF29}" presName="parentLin" presStyleCnt="0"/>
      <dgm:spPr/>
    </dgm:pt>
    <dgm:pt modelId="{74797838-F98A-4523-94E0-71AAC4C519AA}" type="pres">
      <dgm:prSet presAssocID="{9E31568D-9C10-4BFF-AE57-274960F9FF29}" presName="parentLeftMargin" presStyleLbl="node1" presStyleIdx="3" presStyleCnt="5"/>
      <dgm:spPr/>
    </dgm:pt>
    <dgm:pt modelId="{55200F6A-284C-4AEA-A9D2-8050D8C4C2F8}" type="pres">
      <dgm:prSet presAssocID="{9E31568D-9C10-4BFF-AE57-274960F9FF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0F9EBFA-18A5-4484-AA18-352D0185B39C}" type="pres">
      <dgm:prSet presAssocID="{9E31568D-9C10-4BFF-AE57-274960F9FF29}" presName="negativeSpace" presStyleCnt="0"/>
      <dgm:spPr/>
    </dgm:pt>
    <dgm:pt modelId="{885F1D87-CE4B-423E-9CB4-C16C57425E67}" type="pres">
      <dgm:prSet presAssocID="{9E31568D-9C10-4BFF-AE57-274960F9FF2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8205108-3716-49C4-A5A9-1080CAD2CFC7}" srcId="{D56DD070-846F-45D3-ABA9-A691EDDDECF5}" destId="{E9D1EF29-23BA-475B-AEFB-DEDEDCCF4C7C}" srcOrd="1" destOrd="0" parTransId="{3E5F7884-3EB7-4A25-9D2C-33262C4ACDE3}" sibTransId="{5940D578-DE3F-4CC3-A067-750D96F76269}"/>
    <dgm:cxn modelId="{683F5E09-0D21-48C5-BFF3-0E78754FFFD9}" type="presOf" srcId="{2673A27D-3517-4C3F-9895-22B6C263D0AE}" destId="{8608172F-FDAC-4B2C-9C1A-AE91C4352D91}" srcOrd="0" destOrd="0" presId="urn:microsoft.com/office/officeart/2005/8/layout/list1"/>
    <dgm:cxn modelId="{591AE31A-A18E-4BE0-A181-E6FCEC351527}" srcId="{D56DD070-846F-45D3-ABA9-A691EDDDECF5}" destId="{4F23FCB7-AF93-4CBD-AE6F-CF635D5E081B}" srcOrd="0" destOrd="0" parTransId="{6A5E3A0D-3D64-46E3-AE99-22AD342BECED}" sibTransId="{4C2832DF-69A1-4BC4-ADF0-AFA3E6E800AF}"/>
    <dgm:cxn modelId="{55F84E2B-D14B-48FC-AB22-BC71F4B2BFD8}" srcId="{D56DD070-846F-45D3-ABA9-A691EDDDECF5}" destId="{8B26AD63-C649-4029-B3D8-625BD248A062}" srcOrd="2" destOrd="0" parTransId="{61145B02-A351-4AC5-A63F-13F44492569F}" sibTransId="{C68CE969-3522-4D4E-961B-F61FA393825C}"/>
    <dgm:cxn modelId="{40B09D3C-9F07-434A-A60E-7BBE7EC94BBB}" type="presOf" srcId="{2673A27D-3517-4C3F-9895-22B6C263D0AE}" destId="{9CE03AB6-B4AA-456E-A6D2-174389561551}" srcOrd="1" destOrd="0" presId="urn:microsoft.com/office/officeart/2005/8/layout/list1"/>
    <dgm:cxn modelId="{31A15B60-CAAD-4FA0-9CE3-9E0099FDCCA9}" srcId="{D56DD070-846F-45D3-ABA9-A691EDDDECF5}" destId="{2673A27D-3517-4C3F-9895-22B6C263D0AE}" srcOrd="3" destOrd="0" parTransId="{C1B7D611-084B-4AE1-B2F0-5D7071C84027}" sibTransId="{A3DB7B21-B43D-49CB-9CEA-F869A228DBF3}"/>
    <dgm:cxn modelId="{6A69A561-70C0-46F9-87AB-A64B95591DCA}" type="presOf" srcId="{4F23FCB7-AF93-4CBD-AE6F-CF635D5E081B}" destId="{A69F4A7D-1E6A-4D37-B2A4-5F6EECB97CBB}" srcOrd="0" destOrd="0" presId="urn:microsoft.com/office/officeart/2005/8/layout/list1"/>
    <dgm:cxn modelId="{A7683A72-CDFA-408C-A187-4159E5977701}" type="presOf" srcId="{E9D1EF29-23BA-475B-AEFB-DEDEDCCF4C7C}" destId="{DD981E5E-607B-499F-A475-2F6640C2CC17}" srcOrd="1" destOrd="0" presId="urn:microsoft.com/office/officeart/2005/8/layout/list1"/>
    <dgm:cxn modelId="{91B05E74-BA7D-461E-BEF2-96C8D034F2A7}" type="presOf" srcId="{8B26AD63-C649-4029-B3D8-625BD248A062}" destId="{A808C9DF-A6CB-43DA-A036-AB7B55370E1E}" srcOrd="1" destOrd="0" presId="urn:microsoft.com/office/officeart/2005/8/layout/list1"/>
    <dgm:cxn modelId="{D82A1191-00D9-4442-80BA-402132F0B873}" type="presOf" srcId="{E9D1EF29-23BA-475B-AEFB-DEDEDCCF4C7C}" destId="{08BA46E3-D173-4AB5-B9B3-867B33F5120D}" srcOrd="0" destOrd="0" presId="urn:microsoft.com/office/officeart/2005/8/layout/list1"/>
    <dgm:cxn modelId="{8FA16E9C-D9D4-4B63-BB6E-940EE80E8BEB}" type="presOf" srcId="{9E31568D-9C10-4BFF-AE57-274960F9FF29}" destId="{74797838-F98A-4523-94E0-71AAC4C519AA}" srcOrd="0" destOrd="0" presId="urn:microsoft.com/office/officeart/2005/8/layout/list1"/>
    <dgm:cxn modelId="{5832FAC6-C93C-46CA-9605-F58444A6DB82}" type="presOf" srcId="{9E31568D-9C10-4BFF-AE57-274960F9FF29}" destId="{55200F6A-284C-4AEA-A9D2-8050D8C4C2F8}" srcOrd="1" destOrd="0" presId="urn:microsoft.com/office/officeart/2005/8/layout/list1"/>
    <dgm:cxn modelId="{013589D4-E7F1-4662-8D80-6B929F0941C2}" type="presOf" srcId="{4F23FCB7-AF93-4CBD-AE6F-CF635D5E081B}" destId="{31413B06-65D1-48A8-999B-187331758E70}" srcOrd="1" destOrd="0" presId="urn:microsoft.com/office/officeart/2005/8/layout/list1"/>
    <dgm:cxn modelId="{6BF17AE8-6AFE-4B4C-9DB7-B3596EA77D2B}" srcId="{D56DD070-846F-45D3-ABA9-A691EDDDECF5}" destId="{9E31568D-9C10-4BFF-AE57-274960F9FF29}" srcOrd="4" destOrd="0" parTransId="{B1E7C52F-2ED8-4B6D-BB68-7B2EF10368FF}" sibTransId="{2007DBCF-3B3B-4E5B-8160-46143786BC81}"/>
    <dgm:cxn modelId="{EDE26AFC-3FD5-4368-80A2-90D13CC9F3CD}" type="presOf" srcId="{8B26AD63-C649-4029-B3D8-625BD248A062}" destId="{F5D296F9-96E1-4EA0-ABC4-3D544A283CAC}" srcOrd="0" destOrd="0" presId="urn:microsoft.com/office/officeart/2005/8/layout/list1"/>
    <dgm:cxn modelId="{4D4D72FC-F543-4183-86B4-6A2ACEA4ED8D}" type="presOf" srcId="{D56DD070-846F-45D3-ABA9-A691EDDDECF5}" destId="{B22BCB06-5C17-476A-8B51-D996670AA835}" srcOrd="0" destOrd="0" presId="urn:microsoft.com/office/officeart/2005/8/layout/list1"/>
    <dgm:cxn modelId="{3C72C5FD-16C9-4CB1-AB2F-A4DEFB614F5E}" type="presParOf" srcId="{B22BCB06-5C17-476A-8B51-D996670AA835}" destId="{29AB69A3-91CB-47DE-AF20-3C10702A8823}" srcOrd="0" destOrd="0" presId="urn:microsoft.com/office/officeart/2005/8/layout/list1"/>
    <dgm:cxn modelId="{7AB7A5A1-3527-4160-A5A1-8C50BEC70A6A}" type="presParOf" srcId="{29AB69A3-91CB-47DE-AF20-3C10702A8823}" destId="{A69F4A7D-1E6A-4D37-B2A4-5F6EECB97CBB}" srcOrd="0" destOrd="0" presId="urn:microsoft.com/office/officeart/2005/8/layout/list1"/>
    <dgm:cxn modelId="{211AAC9F-43BB-442E-9D96-2458F12F61E1}" type="presParOf" srcId="{29AB69A3-91CB-47DE-AF20-3C10702A8823}" destId="{31413B06-65D1-48A8-999B-187331758E70}" srcOrd="1" destOrd="0" presId="urn:microsoft.com/office/officeart/2005/8/layout/list1"/>
    <dgm:cxn modelId="{46F7D993-7912-4FC7-A8E1-38F6C8A64F65}" type="presParOf" srcId="{B22BCB06-5C17-476A-8B51-D996670AA835}" destId="{6D67D0A7-7760-4E60-8EBA-25C251F01FA6}" srcOrd="1" destOrd="0" presId="urn:microsoft.com/office/officeart/2005/8/layout/list1"/>
    <dgm:cxn modelId="{C15A77A8-DEE3-4652-B153-790151CD6185}" type="presParOf" srcId="{B22BCB06-5C17-476A-8B51-D996670AA835}" destId="{57923DD7-55D6-4D02-A417-725F731E66D4}" srcOrd="2" destOrd="0" presId="urn:microsoft.com/office/officeart/2005/8/layout/list1"/>
    <dgm:cxn modelId="{AFE35AB7-8C15-49E6-8CF8-DA67D2018560}" type="presParOf" srcId="{B22BCB06-5C17-476A-8B51-D996670AA835}" destId="{D09602EC-964D-4E2E-B69E-984B1B89ED6F}" srcOrd="3" destOrd="0" presId="urn:microsoft.com/office/officeart/2005/8/layout/list1"/>
    <dgm:cxn modelId="{8CFD339B-0D0F-43D9-872F-A176A7F50D9E}" type="presParOf" srcId="{B22BCB06-5C17-476A-8B51-D996670AA835}" destId="{07D4298C-F780-42D7-A002-B52DFA2E8872}" srcOrd="4" destOrd="0" presId="urn:microsoft.com/office/officeart/2005/8/layout/list1"/>
    <dgm:cxn modelId="{A9A0F036-8001-4080-A402-07BFC0C65245}" type="presParOf" srcId="{07D4298C-F780-42D7-A002-B52DFA2E8872}" destId="{08BA46E3-D173-4AB5-B9B3-867B33F5120D}" srcOrd="0" destOrd="0" presId="urn:microsoft.com/office/officeart/2005/8/layout/list1"/>
    <dgm:cxn modelId="{B52C9D01-DD81-4A4D-A9E8-1B07C56F0AEC}" type="presParOf" srcId="{07D4298C-F780-42D7-A002-B52DFA2E8872}" destId="{DD981E5E-607B-499F-A475-2F6640C2CC17}" srcOrd="1" destOrd="0" presId="urn:microsoft.com/office/officeart/2005/8/layout/list1"/>
    <dgm:cxn modelId="{CB2FD74D-A9EB-4625-82FE-9FD68CF7C178}" type="presParOf" srcId="{B22BCB06-5C17-476A-8B51-D996670AA835}" destId="{FD475399-9DC5-4C4F-AABF-85A394BA090A}" srcOrd="5" destOrd="0" presId="urn:microsoft.com/office/officeart/2005/8/layout/list1"/>
    <dgm:cxn modelId="{C91E8D7A-5C1A-4488-B4DD-14046F36FFEF}" type="presParOf" srcId="{B22BCB06-5C17-476A-8B51-D996670AA835}" destId="{A070CD31-52EA-44BA-A44D-5A93480F1C2B}" srcOrd="6" destOrd="0" presId="urn:microsoft.com/office/officeart/2005/8/layout/list1"/>
    <dgm:cxn modelId="{E327B43C-90AA-4FB9-996F-38DDA9A9C6C2}" type="presParOf" srcId="{B22BCB06-5C17-476A-8B51-D996670AA835}" destId="{0371FD3F-D2EC-4D7B-9700-4E164CA7E1D3}" srcOrd="7" destOrd="0" presId="urn:microsoft.com/office/officeart/2005/8/layout/list1"/>
    <dgm:cxn modelId="{416F058C-1386-4AA2-992C-D7A1B0BA5F29}" type="presParOf" srcId="{B22BCB06-5C17-476A-8B51-D996670AA835}" destId="{DA4056B3-B14B-49F9-AC6E-5497824CF832}" srcOrd="8" destOrd="0" presId="urn:microsoft.com/office/officeart/2005/8/layout/list1"/>
    <dgm:cxn modelId="{47B697E8-D8C0-4FD8-86D3-9D67B50D4CA5}" type="presParOf" srcId="{DA4056B3-B14B-49F9-AC6E-5497824CF832}" destId="{F5D296F9-96E1-4EA0-ABC4-3D544A283CAC}" srcOrd="0" destOrd="0" presId="urn:microsoft.com/office/officeart/2005/8/layout/list1"/>
    <dgm:cxn modelId="{B4F4D42D-2346-4347-A933-5AD434149ECF}" type="presParOf" srcId="{DA4056B3-B14B-49F9-AC6E-5497824CF832}" destId="{A808C9DF-A6CB-43DA-A036-AB7B55370E1E}" srcOrd="1" destOrd="0" presId="urn:microsoft.com/office/officeart/2005/8/layout/list1"/>
    <dgm:cxn modelId="{5F26EF9C-AB04-46E8-9A44-51A9AE7E9BC0}" type="presParOf" srcId="{B22BCB06-5C17-476A-8B51-D996670AA835}" destId="{D766C077-FCDB-473A-83A5-3C8A3D1DCB17}" srcOrd="9" destOrd="0" presId="urn:microsoft.com/office/officeart/2005/8/layout/list1"/>
    <dgm:cxn modelId="{FB3BE8E0-A5AB-4F68-8A25-96146572E66C}" type="presParOf" srcId="{B22BCB06-5C17-476A-8B51-D996670AA835}" destId="{DF4CF376-8D2D-489E-8E42-730FE05ABC16}" srcOrd="10" destOrd="0" presId="urn:microsoft.com/office/officeart/2005/8/layout/list1"/>
    <dgm:cxn modelId="{40204301-AB75-4CAC-945F-82AE9D0888FF}" type="presParOf" srcId="{B22BCB06-5C17-476A-8B51-D996670AA835}" destId="{E7C56E8F-34FA-4E92-85EC-2A0FC235FCC1}" srcOrd="11" destOrd="0" presId="urn:microsoft.com/office/officeart/2005/8/layout/list1"/>
    <dgm:cxn modelId="{08E8E87D-36E8-45A2-A818-117BA9AFE21E}" type="presParOf" srcId="{B22BCB06-5C17-476A-8B51-D996670AA835}" destId="{A45FF0AB-257E-4C5C-B2DA-D400606B03BA}" srcOrd="12" destOrd="0" presId="urn:microsoft.com/office/officeart/2005/8/layout/list1"/>
    <dgm:cxn modelId="{24F147AF-1F71-4903-B585-31E830BC9E5B}" type="presParOf" srcId="{A45FF0AB-257E-4C5C-B2DA-D400606B03BA}" destId="{8608172F-FDAC-4B2C-9C1A-AE91C4352D91}" srcOrd="0" destOrd="0" presId="urn:microsoft.com/office/officeart/2005/8/layout/list1"/>
    <dgm:cxn modelId="{8F810A69-B909-40B2-9F63-8CC77E18B6FC}" type="presParOf" srcId="{A45FF0AB-257E-4C5C-B2DA-D400606B03BA}" destId="{9CE03AB6-B4AA-456E-A6D2-174389561551}" srcOrd="1" destOrd="0" presId="urn:microsoft.com/office/officeart/2005/8/layout/list1"/>
    <dgm:cxn modelId="{4C4F5608-AB1A-4E05-AE56-CB20522F7F07}" type="presParOf" srcId="{B22BCB06-5C17-476A-8B51-D996670AA835}" destId="{87C78BBA-22FF-48F0-8E97-F97551A4A705}" srcOrd="13" destOrd="0" presId="urn:microsoft.com/office/officeart/2005/8/layout/list1"/>
    <dgm:cxn modelId="{51D88822-F2B0-4481-9C13-78E7CFF3C5FC}" type="presParOf" srcId="{B22BCB06-5C17-476A-8B51-D996670AA835}" destId="{9FB489DC-870B-42DF-9E85-2BD3B2870AB3}" srcOrd="14" destOrd="0" presId="urn:microsoft.com/office/officeart/2005/8/layout/list1"/>
    <dgm:cxn modelId="{E128E4D8-F7A2-4BBC-8181-DA0DCFAE061D}" type="presParOf" srcId="{B22BCB06-5C17-476A-8B51-D996670AA835}" destId="{07A8A626-063A-45A9-BE6D-BC8D0D7EBAE8}" srcOrd="15" destOrd="0" presId="urn:microsoft.com/office/officeart/2005/8/layout/list1"/>
    <dgm:cxn modelId="{7E1D9F57-E7D0-4A23-8EDF-0BE7BA6BA70E}" type="presParOf" srcId="{B22BCB06-5C17-476A-8B51-D996670AA835}" destId="{E44C7048-756B-41B6-B40D-BAB8A6CEE081}" srcOrd="16" destOrd="0" presId="urn:microsoft.com/office/officeart/2005/8/layout/list1"/>
    <dgm:cxn modelId="{98B6C436-65BD-4960-8741-7AF6075E4B16}" type="presParOf" srcId="{E44C7048-756B-41B6-B40D-BAB8A6CEE081}" destId="{74797838-F98A-4523-94E0-71AAC4C519AA}" srcOrd="0" destOrd="0" presId="urn:microsoft.com/office/officeart/2005/8/layout/list1"/>
    <dgm:cxn modelId="{63F88F00-615A-4131-9BB8-B020235DA0B9}" type="presParOf" srcId="{E44C7048-756B-41B6-B40D-BAB8A6CEE081}" destId="{55200F6A-284C-4AEA-A9D2-8050D8C4C2F8}" srcOrd="1" destOrd="0" presId="urn:microsoft.com/office/officeart/2005/8/layout/list1"/>
    <dgm:cxn modelId="{99734417-6B85-4B23-8877-91B29DBE51CC}" type="presParOf" srcId="{B22BCB06-5C17-476A-8B51-D996670AA835}" destId="{90F9EBFA-18A5-4484-AA18-352D0185B39C}" srcOrd="17" destOrd="0" presId="urn:microsoft.com/office/officeart/2005/8/layout/list1"/>
    <dgm:cxn modelId="{53629EC2-A9B9-4800-A7DB-E1BBE2AB6250}" type="presParOf" srcId="{B22BCB06-5C17-476A-8B51-D996670AA835}" destId="{885F1D87-CE4B-423E-9CB4-C16C57425E6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29964-01C5-4423-969A-FFEA585EBF54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367CD-01D3-4494-8D87-F786DC8250AD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Program</a:t>
          </a:r>
        </a:p>
      </dsp:txBody>
      <dsp:txXfrm>
        <a:off x="0" y="620"/>
        <a:ext cx="5337975" cy="1016180"/>
      </dsp:txXfrm>
    </dsp:sp>
    <dsp:sp modelId="{4324F07A-663D-4BA8-B7F5-81028578EAC5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21EBF-A8DF-4846-8E23-07B7AB98D8F5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Coffee and Q&amp;A</a:t>
          </a:r>
        </a:p>
      </dsp:txBody>
      <dsp:txXfrm>
        <a:off x="0" y="1016800"/>
        <a:ext cx="5337975" cy="1016180"/>
      </dsp:txXfrm>
    </dsp:sp>
    <dsp:sp modelId="{77AD5F6D-BC4C-4EE4-B9E8-1CF05DAA2FB7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AF1C6-DD48-4DC5-ABD3-749F7012161F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Teams</a:t>
          </a:r>
        </a:p>
      </dsp:txBody>
      <dsp:txXfrm>
        <a:off x="0" y="2032980"/>
        <a:ext cx="5337975" cy="1016180"/>
      </dsp:txXfrm>
    </dsp:sp>
    <dsp:sp modelId="{C34DBCEA-BA82-40AF-95CF-240C53DD7903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EF15B-5E50-4D02-AFE9-3C3B953483AA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Breakout rooms</a:t>
          </a:r>
        </a:p>
      </dsp:txBody>
      <dsp:txXfrm>
        <a:off x="0" y="3049160"/>
        <a:ext cx="5337975" cy="1016180"/>
      </dsp:txXfrm>
    </dsp:sp>
    <dsp:sp modelId="{0A192B1D-06E1-4C25-9B2E-DEC950AADCA7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09667-7D17-412C-A54B-D48C1B10A759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Datathon</a:t>
          </a:r>
        </a:p>
      </dsp:txBody>
      <dsp:txXfrm>
        <a:off x="0" y="4065340"/>
        <a:ext cx="5337975" cy="1016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25B97-84A4-4F93-BE5F-08FC7859A568}">
      <dsp:nvSpPr>
        <dsp:cNvPr id="0" name=""/>
        <dsp:cNvSpPr/>
      </dsp:nvSpPr>
      <dsp:spPr>
        <a:xfrm>
          <a:off x="0" y="2464375"/>
          <a:ext cx="7043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A0D03-92BD-4DB8-A9C4-512634F68B4B}">
      <dsp:nvSpPr>
        <dsp:cNvPr id="0" name=""/>
        <dsp:cNvSpPr/>
      </dsp:nvSpPr>
      <dsp:spPr>
        <a:xfrm>
          <a:off x="352192" y="2169175"/>
          <a:ext cx="493068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8" tIns="0" rIns="1863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52 participants </a:t>
          </a:r>
          <a:r>
            <a:rPr lang="en-US" sz="2000" kern="1200" dirty="0"/>
            <a:t>divided into </a:t>
          </a:r>
          <a:r>
            <a:rPr lang="en-US" sz="2000" b="1" kern="1200" dirty="0"/>
            <a:t>8 fixed teams</a:t>
          </a:r>
          <a:endParaRPr lang="en-US" sz="2000" kern="1200" dirty="0"/>
        </a:p>
      </dsp:txBody>
      <dsp:txXfrm>
        <a:off x="381013" y="2197996"/>
        <a:ext cx="4873047" cy="532758"/>
      </dsp:txXfrm>
    </dsp:sp>
    <dsp:sp modelId="{3230A6C8-AD25-41C4-A44A-88243F020404}">
      <dsp:nvSpPr>
        <dsp:cNvPr id="0" name=""/>
        <dsp:cNvSpPr/>
      </dsp:nvSpPr>
      <dsp:spPr>
        <a:xfrm>
          <a:off x="0" y="3371575"/>
          <a:ext cx="7043842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680" tIns="416560" rIns="5466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Individual</a:t>
          </a:r>
          <a:r>
            <a:rPr lang="en-US" sz="2000" kern="1200"/>
            <a:t>: exercises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Teamwork:</a:t>
          </a:r>
          <a:r>
            <a:rPr lang="en-US" sz="2000" kern="1200" dirty="0"/>
            <a:t> discussions, practice and the Datathon</a:t>
          </a:r>
        </a:p>
      </dsp:txBody>
      <dsp:txXfrm>
        <a:off x="0" y="3371575"/>
        <a:ext cx="7043842" cy="1165500"/>
      </dsp:txXfrm>
    </dsp:sp>
    <dsp:sp modelId="{258AE064-3137-493F-8CD4-E102C2A0D511}">
      <dsp:nvSpPr>
        <dsp:cNvPr id="0" name=""/>
        <dsp:cNvSpPr/>
      </dsp:nvSpPr>
      <dsp:spPr>
        <a:xfrm>
          <a:off x="352192" y="3076375"/>
          <a:ext cx="4930689" cy="590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8" tIns="0" rIns="1863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2</a:t>
          </a:r>
          <a:r>
            <a:rPr lang="en-US" sz="2000" kern="1200"/>
            <a:t> working </a:t>
          </a:r>
          <a:r>
            <a:rPr lang="en-US" sz="2000" b="1" kern="1200"/>
            <a:t>modes</a:t>
          </a:r>
          <a:r>
            <a:rPr lang="en-US" sz="2000" kern="1200"/>
            <a:t>:</a:t>
          </a:r>
        </a:p>
      </dsp:txBody>
      <dsp:txXfrm>
        <a:off x="381013" y="3105196"/>
        <a:ext cx="4873047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1347C-B74A-45AD-A325-803D228E583A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73540-D7CE-4389-AEB1-F13D2618594B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Tools to work with Python</a:t>
          </a:r>
        </a:p>
      </dsp:txBody>
      <dsp:txXfrm>
        <a:off x="0" y="620"/>
        <a:ext cx="5337975" cy="1016180"/>
      </dsp:txXfrm>
    </dsp:sp>
    <dsp:sp modelId="{2A19529F-EEFE-4C4D-86A9-4B2371211075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94DE-5A94-4CC3-BC35-F5CE5F3648E3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basics of Python</a:t>
          </a:r>
        </a:p>
      </dsp:txBody>
      <dsp:txXfrm>
        <a:off x="0" y="1016800"/>
        <a:ext cx="5337975" cy="1016180"/>
      </dsp:txXfrm>
    </dsp:sp>
    <dsp:sp modelId="{D145BF59-4B0D-405E-A641-6B50CB9CA252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C94F9-BBA9-42FB-AE0B-AA7A4476C92C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Some of the most relevant scientific libraries</a:t>
          </a:r>
        </a:p>
      </dsp:txBody>
      <dsp:txXfrm>
        <a:off x="0" y="2032980"/>
        <a:ext cx="5337975" cy="1016180"/>
      </dsp:txXfrm>
    </dsp:sp>
    <dsp:sp modelId="{1325E875-82ED-4E1D-A3BC-1A02CD095069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FE0F9-8D53-4E2E-86A7-4ABA88C3093D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Visualization</a:t>
          </a:r>
        </a:p>
      </dsp:txBody>
      <dsp:txXfrm>
        <a:off x="0" y="3049160"/>
        <a:ext cx="5337975" cy="1016180"/>
      </dsp:txXfrm>
    </dsp:sp>
    <dsp:sp modelId="{6E1BEB82-C3BF-46B8-8598-5C05522623A7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2A8B8-C068-49D5-A5FE-77ED60E47C1E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Good practice</a:t>
          </a:r>
        </a:p>
      </dsp:txBody>
      <dsp:txXfrm>
        <a:off x="0" y="4065340"/>
        <a:ext cx="5337975" cy="10161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19FD1-8789-4BBA-9B73-C2CC13A4990E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E0E1C-4B8C-4730-8C0F-3E8B8AF73B95}">
      <dsp:nvSpPr>
        <dsp:cNvPr id="0" name=""/>
        <dsp:cNvSpPr/>
      </dsp:nvSpPr>
      <dsp:spPr>
        <a:xfrm>
          <a:off x="0" y="0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Why will programming help you?</a:t>
          </a:r>
          <a:endParaRPr lang="en-US" sz="2000" kern="1200" dirty="0"/>
        </a:p>
      </dsp:txBody>
      <dsp:txXfrm>
        <a:off x="0" y="0"/>
        <a:ext cx="5337975" cy="635267"/>
      </dsp:txXfrm>
    </dsp:sp>
    <dsp:sp modelId="{1F97CD86-E341-49AF-8F92-B21F88378E74}">
      <dsp:nvSpPr>
        <dsp:cNvPr id="0" name=""/>
        <dsp:cNvSpPr/>
      </dsp:nvSpPr>
      <dsp:spPr>
        <a:xfrm>
          <a:off x="0" y="635267"/>
          <a:ext cx="5337975" cy="0"/>
        </a:xfrm>
        <a:prstGeom prst="line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1539D-D631-41E3-9304-E56F14D237FA}">
      <dsp:nvSpPr>
        <dsp:cNvPr id="0" name=""/>
        <dsp:cNvSpPr/>
      </dsp:nvSpPr>
      <dsp:spPr>
        <a:xfrm>
          <a:off x="0" y="635267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Programming</a:t>
          </a:r>
          <a:r>
            <a:rPr lang="en-US" sz="1700" b="0" i="0" kern="1200"/>
            <a:t> is yet another </a:t>
          </a:r>
          <a:r>
            <a:rPr lang="en-US" sz="1700" b="1" i="0" kern="1200"/>
            <a:t>laboratory technique</a:t>
          </a:r>
          <a:endParaRPr lang="en-US" sz="1700" kern="1200"/>
        </a:p>
      </dsp:txBody>
      <dsp:txXfrm>
        <a:off x="0" y="635267"/>
        <a:ext cx="5337975" cy="635267"/>
      </dsp:txXfrm>
    </dsp:sp>
    <dsp:sp modelId="{C09C192F-C7BF-4EA0-8007-15B3E8F6277B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C63B6-B162-4506-80D3-5592BDF8358F}">
      <dsp:nvSpPr>
        <dsp:cNvPr id="0" name=""/>
        <dsp:cNvSpPr/>
      </dsp:nvSpPr>
      <dsp:spPr>
        <a:xfrm>
          <a:off x="0" y="1270535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helps you </a:t>
          </a:r>
          <a:r>
            <a:rPr lang="en-US" sz="1700" b="1" i="0" kern="1200"/>
            <a:t>automate processes </a:t>
          </a:r>
          <a:r>
            <a:rPr lang="en-US" sz="1700" b="0" i="0" kern="1200"/>
            <a:t>that you need to repeat again and again</a:t>
          </a:r>
          <a:endParaRPr lang="en-US" sz="1700" kern="1200"/>
        </a:p>
      </dsp:txBody>
      <dsp:txXfrm>
        <a:off x="0" y="1270535"/>
        <a:ext cx="5337975" cy="635267"/>
      </dsp:txXfrm>
    </dsp:sp>
    <dsp:sp modelId="{1DDDCEFF-3D51-4439-ADBD-53836F4657DC}">
      <dsp:nvSpPr>
        <dsp:cNvPr id="0" name=""/>
        <dsp:cNvSpPr/>
      </dsp:nvSpPr>
      <dsp:spPr>
        <a:xfrm>
          <a:off x="0" y="1905802"/>
          <a:ext cx="5337975" cy="0"/>
        </a:xfrm>
        <a:prstGeom prst="line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DB6E7-EE01-42CA-B8ED-D5514CAEB503}">
      <dsp:nvSpPr>
        <dsp:cNvPr id="0" name=""/>
        <dsp:cNvSpPr/>
      </dsp:nvSpPr>
      <dsp:spPr>
        <a:xfrm>
          <a:off x="0" y="1905802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</a:t>
          </a:r>
          <a:r>
            <a:rPr lang="en-US" sz="1700" b="1" i="0" kern="1200"/>
            <a:t>save you time</a:t>
          </a:r>
          <a:endParaRPr lang="en-US" sz="1700" kern="1200"/>
        </a:p>
      </dsp:txBody>
      <dsp:txXfrm>
        <a:off x="0" y="1905802"/>
        <a:ext cx="5337975" cy="635267"/>
      </dsp:txXfrm>
    </dsp:sp>
    <dsp:sp modelId="{836EB00E-BCDD-470B-99FA-C723C487D783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13D96-BC0E-4DED-9C62-D4B6251D756F}">
      <dsp:nvSpPr>
        <dsp:cNvPr id="0" name=""/>
        <dsp:cNvSpPr/>
      </dsp:nvSpPr>
      <dsp:spPr>
        <a:xfrm>
          <a:off x="0" y="2541070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gives you </a:t>
          </a:r>
          <a:r>
            <a:rPr lang="en-US" sz="1700" b="1" i="0" kern="1200"/>
            <a:t>freedom</a:t>
          </a:r>
          <a:r>
            <a:rPr lang="en-US" sz="1700" b="0" i="0" kern="1200"/>
            <a:t> to process, analyze and plot your data as you want</a:t>
          </a:r>
          <a:endParaRPr lang="en-US" sz="1700" kern="1200"/>
        </a:p>
      </dsp:txBody>
      <dsp:txXfrm>
        <a:off x="0" y="2541070"/>
        <a:ext cx="5337975" cy="635267"/>
      </dsp:txXfrm>
    </dsp:sp>
    <dsp:sp modelId="{A2083C07-AF50-4FA3-A9BD-323443FB684D}">
      <dsp:nvSpPr>
        <dsp:cNvPr id="0" name=""/>
        <dsp:cNvSpPr/>
      </dsp:nvSpPr>
      <dsp:spPr>
        <a:xfrm>
          <a:off x="0" y="3176338"/>
          <a:ext cx="5337975" cy="0"/>
        </a:xfrm>
        <a:prstGeom prst="line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8ADA0-8F0D-4153-8FED-86BF134D8BDD}">
      <dsp:nvSpPr>
        <dsp:cNvPr id="0" name=""/>
        <dsp:cNvSpPr/>
      </dsp:nvSpPr>
      <dsp:spPr>
        <a:xfrm>
          <a:off x="0" y="3176338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help you </a:t>
          </a:r>
          <a:r>
            <a:rPr lang="en-US" sz="1700" b="1" i="0" kern="1200"/>
            <a:t>demystify</a:t>
          </a:r>
          <a:r>
            <a:rPr lang="en-US" sz="1700" b="0" i="0" kern="1200"/>
            <a:t> bioinformatics</a:t>
          </a:r>
          <a:endParaRPr lang="en-US" sz="1700" kern="1200"/>
        </a:p>
      </dsp:txBody>
      <dsp:txXfrm>
        <a:off x="0" y="3176338"/>
        <a:ext cx="5337975" cy="635267"/>
      </dsp:txXfrm>
    </dsp:sp>
    <dsp:sp modelId="{F679CD52-1CFF-403C-8C22-CAAA5B8109CC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48D1A-9443-4FA8-953E-030683FFC408}">
      <dsp:nvSpPr>
        <dsp:cNvPr id="0" name=""/>
        <dsp:cNvSpPr/>
      </dsp:nvSpPr>
      <dsp:spPr>
        <a:xfrm>
          <a:off x="0" y="3811605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facilitate </a:t>
          </a:r>
          <a:r>
            <a:rPr lang="en-US" sz="1700" b="1" i="0" kern="1200"/>
            <a:t>communication</a:t>
          </a:r>
          <a:r>
            <a:rPr lang="en-US" sz="1700" b="0" i="0" kern="1200"/>
            <a:t> with bioinformaticians </a:t>
          </a:r>
          <a:endParaRPr lang="en-US" sz="1700" kern="1200"/>
        </a:p>
      </dsp:txBody>
      <dsp:txXfrm>
        <a:off x="0" y="3811605"/>
        <a:ext cx="5337975" cy="635267"/>
      </dsp:txXfrm>
    </dsp:sp>
    <dsp:sp modelId="{2E411928-549B-411A-B58B-726787ACDDF1}">
      <dsp:nvSpPr>
        <dsp:cNvPr id="0" name=""/>
        <dsp:cNvSpPr/>
      </dsp:nvSpPr>
      <dsp:spPr>
        <a:xfrm>
          <a:off x="0" y="4446873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E5517-C82B-4E20-AB61-D54F8720F7FF}">
      <dsp:nvSpPr>
        <dsp:cNvPr id="0" name=""/>
        <dsp:cNvSpPr/>
      </dsp:nvSpPr>
      <dsp:spPr>
        <a:xfrm>
          <a:off x="0" y="4446873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</a:t>
          </a:r>
          <a:r>
            <a:rPr lang="en-US" sz="1700" b="1" i="0" kern="1200"/>
            <a:t>improve</a:t>
          </a:r>
          <a:r>
            <a:rPr lang="en-US" sz="1700" b="0" i="0" kern="1200"/>
            <a:t> your </a:t>
          </a:r>
          <a:r>
            <a:rPr lang="en-US" sz="1700" b="1" i="0" kern="1200"/>
            <a:t>CV</a:t>
          </a:r>
          <a:endParaRPr lang="en-US" sz="1700" kern="1200"/>
        </a:p>
      </dsp:txBody>
      <dsp:txXfrm>
        <a:off x="0" y="4446873"/>
        <a:ext cx="5337975" cy="6352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23DD7-55D6-4D02-A417-725F731E66D4}">
      <dsp:nvSpPr>
        <dsp:cNvPr id="0" name=""/>
        <dsp:cNvSpPr/>
      </dsp:nvSpPr>
      <dsp:spPr>
        <a:xfrm>
          <a:off x="0" y="71821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13B06-65D1-48A8-999B-187331758E70}">
      <dsp:nvSpPr>
        <dsp:cNvPr id="0" name=""/>
        <dsp:cNvSpPr/>
      </dsp:nvSpPr>
      <dsp:spPr>
        <a:xfrm>
          <a:off x="266898" y="437770"/>
          <a:ext cx="3736582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What’s programming?</a:t>
          </a:r>
        </a:p>
      </dsp:txBody>
      <dsp:txXfrm>
        <a:off x="294278" y="465150"/>
        <a:ext cx="3681822" cy="506120"/>
      </dsp:txXfrm>
    </dsp:sp>
    <dsp:sp modelId="{A070CD31-52EA-44BA-A44D-5A93480F1C2B}">
      <dsp:nvSpPr>
        <dsp:cNvPr id="0" name=""/>
        <dsp:cNvSpPr/>
      </dsp:nvSpPr>
      <dsp:spPr>
        <a:xfrm>
          <a:off x="0" y="158005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81E5E-607B-499F-A475-2F6640C2CC17}">
      <dsp:nvSpPr>
        <dsp:cNvPr id="0" name=""/>
        <dsp:cNvSpPr/>
      </dsp:nvSpPr>
      <dsp:spPr>
        <a:xfrm>
          <a:off x="266898" y="1299610"/>
          <a:ext cx="3736582" cy="56088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Variables, Functions</a:t>
          </a:r>
        </a:p>
      </dsp:txBody>
      <dsp:txXfrm>
        <a:off x="294278" y="1326990"/>
        <a:ext cx="3681822" cy="506120"/>
      </dsp:txXfrm>
    </dsp:sp>
    <dsp:sp modelId="{DF4CF376-8D2D-489E-8E42-730FE05ABC16}">
      <dsp:nvSpPr>
        <dsp:cNvPr id="0" name=""/>
        <dsp:cNvSpPr/>
      </dsp:nvSpPr>
      <dsp:spPr>
        <a:xfrm>
          <a:off x="0" y="244189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8C9DF-A6CB-43DA-A036-AB7B55370E1E}">
      <dsp:nvSpPr>
        <dsp:cNvPr id="0" name=""/>
        <dsp:cNvSpPr/>
      </dsp:nvSpPr>
      <dsp:spPr>
        <a:xfrm>
          <a:off x="266898" y="2161450"/>
          <a:ext cx="3736582" cy="5608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do you approach a problem?</a:t>
          </a:r>
        </a:p>
      </dsp:txBody>
      <dsp:txXfrm>
        <a:off x="294278" y="2188830"/>
        <a:ext cx="3681822" cy="506120"/>
      </dsp:txXfrm>
    </dsp:sp>
    <dsp:sp modelId="{9FB489DC-870B-42DF-9E85-2BD3B2870AB3}">
      <dsp:nvSpPr>
        <dsp:cNvPr id="0" name=""/>
        <dsp:cNvSpPr/>
      </dsp:nvSpPr>
      <dsp:spPr>
        <a:xfrm>
          <a:off x="0" y="330373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03AB6-B4AA-456E-A6D2-174389561551}">
      <dsp:nvSpPr>
        <dsp:cNvPr id="0" name=""/>
        <dsp:cNvSpPr/>
      </dsp:nvSpPr>
      <dsp:spPr>
        <a:xfrm>
          <a:off x="266898" y="3023290"/>
          <a:ext cx="3736582" cy="56088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Car example</a:t>
          </a:r>
        </a:p>
      </dsp:txBody>
      <dsp:txXfrm>
        <a:off x="294278" y="3050670"/>
        <a:ext cx="3681822" cy="506120"/>
      </dsp:txXfrm>
    </dsp:sp>
    <dsp:sp modelId="{885F1D87-CE4B-423E-9CB4-C16C57425E67}">
      <dsp:nvSpPr>
        <dsp:cNvPr id="0" name=""/>
        <dsp:cNvSpPr/>
      </dsp:nvSpPr>
      <dsp:spPr>
        <a:xfrm>
          <a:off x="0" y="416557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00F6A-284C-4AEA-A9D2-8050D8C4C2F8}">
      <dsp:nvSpPr>
        <dsp:cNvPr id="0" name=""/>
        <dsp:cNvSpPr/>
      </dsp:nvSpPr>
      <dsp:spPr>
        <a:xfrm>
          <a:off x="266898" y="3885130"/>
          <a:ext cx="3736582" cy="5608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Class, Object, attribute, functions</a:t>
          </a:r>
        </a:p>
      </dsp:txBody>
      <dsp:txXfrm>
        <a:off x="294278" y="3912510"/>
        <a:ext cx="3681822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9579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7.jpeg"/><Relationship Id="rId3" Type="http://schemas.openxmlformats.org/officeDocument/2006/relationships/image" Target="../media/image5.svg"/><Relationship Id="rId21" Type="http://schemas.microsoft.com/office/2007/relationships/hdphoto" Target="../media/hdphoto2.wdp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6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jpe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4.jpeg"/><Relationship Id="rId28" Type="http://schemas.openxmlformats.org/officeDocument/2006/relationships/image" Target="../media/image29.jpe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3.jpeg"/><Relationship Id="rId27" Type="http://schemas.openxmlformats.org/officeDocument/2006/relationships/image" Target="../media/image2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</a:t>
            </a:r>
            <a:r>
              <a:rPr lang="en-US" sz="2000"/>
              <a:t>June 7</a:t>
            </a:r>
            <a:r>
              <a:rPr lang="en-US" sz="2000" baseline="30000"/>
              <a:t>th</a:t>
            </a:r>
            <a:r>
              <a:rPr lang="en-US" sz="2000"/>
              <a:t>-9</a:t>
            </a:r>
            <a:r>
              <a:rPr lang="en-US" sz="2000" baseline="30000"/>
              <a:t>th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  <a:endParaRPr lang="en-GB" sz="9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ECB52F-7ABF-4692-AC24-D8A6BA16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Datathon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E9F0-15D2-4D73-B065-9C840655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349" y="551683"/>
            <a:ext cx="5135293" cy="2655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Raleway"/>
              </a:rPr>
              <a:t>A </a:t>
            </a:r>
            <a:r>
              <a:rPr lang="en-US" sz="2400" b="1" dirty="0">
                <a:latin typeface="Raleway"/>
              </a:rPr>
              <a:t>D</a:t>
            </a:r>
            <a:r>
              <a:rPr lang="en-US" sz="2400" b="1" i="0" dirty="0">
                <a:effectLst/>
                <a:latin typeface="Raleway"/>
              </a:rPr>
              <a:t>atathon</a:t>
            </a:r>
            <a:r>
              <a:rPr lang="en-US" sz="2400" b="0" i="0" dirty="0">
                <a:effectLst/>
                <a:latin typeface="Raleway"/>
              </a:rPr>
              <a:t> is a </a:t>
            </a:r>
            <a:r>
              <a:rPr lang="en-US" sz="2400" b="1" i="0" dirty="0">
                <a:effectLst/>
                <a:latin typeface="Raleway"/>
              </a:rPr>
              <a:t>data-focused </a:t>
            </a:r>
            <a:r>
              <a:rPr lang="en-US" sz="2400" b="1" i="0" strike="sngStrike" dirty="0">
                <a:effectLst/>
                <a:latin typeface="Raleway"/>
              </a:rPr>
              <a:t>competition</a:t>
            </a:r>
            <a:r>
              <a:rPr lang="en-US" sz="2400" b="1" i="0" dirty="0">
                <a:effectLst/>
                <a:latin typeface="Raleway"/>
              </a:rPr>
              <a:t> </a:t>
            </a:r>
            <a:r>
              <a:rPr lang="en-US" sz="2400" b="0" i="0" dirty="0">
                <a:effectLst/>
                <a:latin typeface="Raleway"/>
              </a:rPr>
              <a:t>— given a </a:t>
            </a:r>
            <a:r>
              <a:rPr lang="en-US" sz="2400" b="1" i="0" dirty="0">
                <a:effectLst/>
                <a:latin typeface="Raleway"/>
              </a:rPr>
              <a:t>dataset</a:t>
            </a:r>
            <a:r>
              <a:rPr lang="en-US" sz="2400" b="0" i="0" dirty="0">
                <a:effectLst/>
                <a:latin typeface="Raleway"/>
              </a:rPr>
              <a:t> and a limited amount of time, participants are challenged to use their </a:t>
            </a:r>
            <a:r>
              <a:rPr lang="en-US" sz="2400" b="1" i="0" dirty="0">
                <a:effectLst/>
                <a:latin typeface="Raleway"/>
              </a:rPr>
              <a:t>creativity</a:t>
            </a:r>
            <a:r>
              <a:rPr lang="en-US" sz="2400" b="0" i="0" dirty="0">
                <a:effectLst/>
                <a:latin typeface="Raleway"/>
              </a:rPr>
              <a:t> and </a:t>
            </a:r>
            <a:r>
              <a:rPr lang="en-US" sz="2400" b="1" i="0" dirty="0">
                <a:effectLst/>
                <a:latin typeface="Raleway"/>
              </a:rPr>
              <a:t>data science skills </a:t>
            </a:r>
            <a:r>
              <a:rPr lang="en-US" sz="2400" b="0" i="0" dirty="0">
                <a:effectLst/>
                <a:latin typeface="Raleway"/>
              </a:rPr>
              <a:t>to:</a:t>
            </a:r>
            <a:endParaRPr lang="en-GB" sz="2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393348-FB30-499E-9C7C-EF650DD1EECF}"/>
              </a:ext>
            </a:extLst>
          </p:cNvPr>
          <p:cNvSpPr/>
          <p:nvPr/>
        </p:nvSpPr>
        <p:spPr>
          <a:xfrm>
            <a:off x="6144346" y="4321363"/>
            <a:ext cx="1546521" cy="896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66756C4-23C9-42B1-9A3E-8D850393C01D}"/>
              </a:ext>
            </a:extLst>
          </p:cNvPr>
          <p:cNvSpPr/>
          <p:nvPr/>
        </p:nvSpPr>
        <p:spPr>
          <a:xfrm>
            <a:off x="8277702" y="3190717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</a:t>
            </a:r>
            <a:endParaRPr lang="en-GB" sz="1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AD29A4-BBB4-4ABC-ACDB-1067430857B5}"/>
              </a:ext>
            </a:extLst>
          </p:cNvPr>
          <p:cNvSpPr/>
          <p:nvPr/>
        </p:nvSpPr>
        <p:spPr>
          <a:xfrm>
            <a:off x="8277702" y="5477794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</a:t>
            </a:r>
            <a:endParaRPr lang="en-GB" sz="1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706172-7B0E-4B83-934A-ADD0BD63797C}"/>
              </a:ext>
            </a:extLst>
          </p:cNvPr>
          <p:cNvSpPr/>
          <p:nvPr/>
        </p:nvSpPr>
        <p:spPr>
          <a:xfrm>
            <a:off x="8277702" y="4321363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</a:t>
            </a:r>
            <a:endParaRPr lang="en-GB" sz="1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2E9440-A010-44E6-A9D9-D5380E1C112F}"/>
              </a:ext>
            </a:extLst>
          </p:cNvPr>
          <p:cNvSpPr/>
          <p:nvPr/>
        </p:nvSpPr>
        <p:spPr>
          <a:xfrm>
            <a:off x="9945121" y="4321363"/>
            <a:ext cx="1546521" cy="8966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Solutions</a:t>
            </a:r>
            <a:endParaRPr lang="en-GB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7DD7050-A56B-4A06-9038-6405DE1BA82D}"/>
              </a:ext>
            </a:extLst>
          </p:cNvPr>
          <p:cNvSpPr/>
          <p:nvPr/>
        </p:nvSpPr>
        <p:spPr>
          <a:xfrm rot="5400000" flipH="1" flipV="1">
            <a:off x="6477988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98521FD-54A8-40B2-B244-D0B959B1062A}"/>
              </a:ext>
            </a:extLst>
          </p:cNvPr>
          <p:cNvSpPr/>
          <p:nvPr/>
        </p:nvSpPr>
        <p:spPr>
          <a:xfrm rot="16200000" flipV="1">
            <a:off x="8170617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24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1A994-6744-49D7-9DB3-00943718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What will you learn in this course?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A874FD-6094-45C3-8F54-9B50C6550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34055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484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76901-1386-446D-A472-1C96B9DD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Motivation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91" name="Content Placeholder 2">
            <a:extLst>
              <a:ext uri="{FF2B5EF4-FFF2-40B4-BE49-F238E27FC236}">
                <a16:creationId xmlns:a16="http://schemas.microsoft.com/office/drawing/2014/main" id="{30622C91-2D47-41B0-A465-F352346E5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244689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5169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gramming Languages Trends in 2021: The Future of Tech | Codica">
            <a:extLst>
              <a:ext uri="{FF2B5EF4-FFF2-40B4-BE49-F238E27FC236}">
                <a16:creationId xmlns:a16="http://schemas.microsoft.com/office/drawing/2014/main" id="{042F9A41-92C7-4BB1-8F1F-7E70C4413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" b="1"/>
          <a:stretch/>
        </p:blipFill>
        <p:spPr bwMode="auto">
          <a:xfrm>
            <a:off x="7364617" y="501844"/>
            <a:ext cx="4260814" cy="285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76901-1386-446D-A472-1C96B9DD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 b="1" dirty="0"/>
              <a:t>Why Python?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B4AA-218B-4505-A3F7-9F4747BFA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ps commons"/>
              </a:rPr>
              <a:t>Python is </a:t>
            </a:r>
            <a:r>
              <a:rPr lang="en-US" sz="2000" b="1" i="0">
                <a:effectLst/>
                <a:latin typeface="ps commons"/>
              </a:rPr>
              <a:t>easy to use</a:t>
            </a:r>
            <a:r>
              <a:rPr lang="en-US" sz="2000" b="0" i="0">
                <a:effectLst/>
                <a:latin typeface="ps commons"/>
              </a:rPr>
              <a:t>, </a:t>
            </a:r>
            <a:r>
              <a:rPr lang="en-US" sz="2000" b="1" i="0">
                <a:effectLst/>
                <a:latin typeface="ps commons"/>
              </a:rPr>
              <a:t>powerful</a:t>
            </a:r>
            <a:r>
              <a:rPr lang="en-US" sz="2000" b="0" i="0">
                <a:effectLst/>
                <a:latin typeface="ps commons"/>
              </a:rPr>
              <a:t>, and </a:t>
            </a:r>
            <a:r>
              <a:rPr lang="en-US" sz="2000" b="1" i="0">
                <a:effectLst/>
                <a:latin typeface="ps commons"/>
              </a:rPr>
              <a:t>versatile</a:t>
            </a:r>
            <a:endParaRPr lang="en-US" sz="2000" b="0" i="0">
              <a:effectLst/>
              <a:latin typeface="ps commons"/>
            </a:endParaRPr>
          </a:p>
          <a:p>
            <a:r>
              <a:rPr lang="en-US" sz="2000" b="0" i="0">
                <a:effectLst/>
                <a:latin typeface="ps commons"/>
              </a:rPr>
              <a:t>A great choice for </a:t>
            </a:r>
            <a:r>
              <a:rPr lang="en-US" sz="2000" b="1" i="0">
                <a:effectLst/>
                <a:latin typeface="ps commons"/>
              </a:rPr>
              <a:t>beginners</a:t>
            </a:r>
            <a:r>
              <a:rPr lang="en-US" sz="2000" b="0" i="0">
                <a:effectLst/>
                <a:latin typeface="ps commons"/>
              </a:rPr>
              <a:t> and </a:t>
            </a:r>
            <a:r>
              <a:rPr lang="en-US" sz="2000" b="1" i="0">
                <a:effectLst/>
                <a:latin typeface="ps commons"/>
              </a:rPr>
              <a:t>experts</a:t>
            </a:r>
            <a:r>
              <a:rPr lang="en-US" sz="2000" b="0" i="0">
                <a:effectLst/>
                <a:latin typeface="ps commons"/>
              </a:rPr>
              <a:t> alike</a:t>
            </a:r>
          </a:p>
          <a:p>
            <a:r>
              <a:rPr lang="en-US" sz="2000" b="0" i="0">
                <a:effectLst/>
                <a:latin typeface="ps commons"/>
              </a:rPr>
              <a:t>Python’s readability makes it a great </a:t>
            </a:r>
            <a:r>
              <a:rPr lang="en-US" sz="2000" b="1" i="0">
                <a:effectLst/>
                <a:latin typeface="ps commons"/>
              </a:rPr>
              <a:t>first programming language</a:t>
            </a:r>
          </a:p>
          <a:p>
            <a:r>
              <a:rPr lang="en-US" sz="2000">
                <a:latin typeface="ps commons"/>
              </a:rPr>
              <a:t>It has a </a:t>
            </a:r>
            <a:r>
              <a:rPr lang="en-US" sz="2000" b="1">
                <a:latin typeface="ps commons"/>
              </a:rPr>
              <a:t>huge community behind </a:t>
            </a:r>
            <a:r>
              <a:rPr lang="en-US" sz="2000">
                <a:latin typeface="ps commons"/>
              </a:rPr>
              <a:t>developing useful libraries in many different fields (i.e biology, imaging, etc.)</a:t>
            </a:r>
            <a:endParaRPr lang="en-GB" sz="20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D1198019-8EC5-47A1-AB27-F79C4F99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26" y="3790313"/>
            <a:ext cx="4532997" cy="30237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7916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Basic concepts</a:t>
            </a:r>
          </a:p>
        </p:txBody>
      </p:sp>
      <p:graphicFrame>
        <p:nvGraphicFramePr>
          <p:cNvPr id="141" name="What’s programming?…">
            <a:extLst>
              <a:ext uri="{FF2B5EF4-FFF2-40B4-BE49-F238E27FC236}">
                <a16:creationId xmlns:a16="http://schemas.microsoft.com/office/drawing/2014/main" id="{A714AB49-9ABC-41A1-91F3-35F2F05BF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620213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 rotWithShape="1">
          <a:blip r:embed="rId2"/>
          <a:srcRect l="13581" r="2019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2" name="Basic concepts: What’s programming"/>
          <p:cNvSpPr txBox="1"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484886">
              <a:defRPr sz="6640"/>
            </a:lvl1pPr>
          </a:lstStyle>
          <a:p>
            <a:pPr defTabSz="914400"/>
            <a:r>
              <a:rPr lang="en-US" sz="4400" b="1" dirty="0"/>
              <a:t>What’s programming</a:t>
            </a:r>
          </a:p>
        </p:txBody>
      </p:sp>
      <p:sp>
        <p:nvSpPr>
          <p:cNvPr id="143" name="Programming is a way of communicating with a device: computer, cellphone, …, machine of any kind…"/>
          <p:cNvSpPr txBox="1">
            <a:spLocks noGrp="1"/>
          </p:cNvSpPr>
          <p:nvPr>
            <p:ph type="body" idx="1"/>
          </p:nvPr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Programming is a way of </a:t>
            </a:r>
            <a:r>
              <a:rPr lang="en-US" sz="2000" b="1" dirty="0"/>
              <a:t>communicating</a:t>
            </a:r>
            <a:r>
              <a:rPr lang="en-US" sz="2000" dirty="0"/>
              <a:t> with a device: computer, cellphone, …, machine of any kind</a:t>
            </a:r>
          </a:p>
          <a:p>
            <a:r>
              <a:rPr lang="en-US" sz="2000" dirty="0"/>
              <a:t>This communication is possible if you speak a </a:t>
            </a:r>
            <a:r>
              <a:rPr lang="en-US" sz="2000" b="1" dirty="0"/>
              <a:t>language</a:t>
            </a:r>
            <a:r>
              <a:rPr lang="en-US" sz="2000" dirty="0"/>
              <a:t> that the machine understands</a:t>
            </a:r>
          </a:p>
          <a:p>
            <a:r>
              <a:rPr lang="en-US" sz="2000" dirty="0"/>
              <a:t>Programming is </a:t>
            </a:r>
            <a:r>
              <a:rPr lang="en-US" sz="2000" b="1" dirty="0"/>
              <a:t>not difficult</a:t>
            </a:r>
            <a:r>
              <a:rPr lang="en-US" sz="2000" dirty="0"/>
              <a:t>, mastering it might be a bit more </a:t>
            </a:r>
            <a:r>
              <a:rPr lang="en-US" sz="2000" b="1" dirty="0"/>
              <a:t>challenging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  <p:sp>
        <p:nvSpPr>
          <p:cNvPr id="6" name="Variable is the way of storing values that you want to use later…">
            <a:extLst>
              <a:ext uri="{FF2B5EF4-FFF2-40B4-BE49-F238E27FC236}">
                <a16:creationId xmlns:a16="http://schemas.microsoft.com/office/drawing/2014/main" id="{7D296891-A496-489E-A9C0-4DB5C493C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8929" y="2835996"/>
            <a:ext cx="5135293" cy="2796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222222"/>
                </a:solidFill>
                <a:latin typeface="Raleway"/>
              </a:rPr>
              <a:t>Variable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is a way of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storing values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that you want to use later</a:t>
            </a:r>
          </a:p>
          <a:p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r>
              <a:rPr lang="en-US" sz="1800" dirty="0">
                <a:solidFill>
                  <a:srgbClr val="222222"/>
                </a:solidFill>
                <a:latin typeface="Raleway"/>
              </a:rPr>
              <a:t>To define variables, we use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name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of variable and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‘=‘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to assign values: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my_first_variable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</a:t>
            </a:r>
          </a:p>
          <a:p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r>
              <a:rPr lang="en-US" sz="1800" dirty="0">
                <a:solidFill>
                  <a:srgbClr val="222222"/>
                </a:solidFill>
                <a:latin typeface="Raleway"/>
              </a:rPr>
              <a:t>Variables can have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different types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my_first_variable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  # integer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my_second_variable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“This is my second variable”   # string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my_third_variable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3.0   # float</a:t>
            </a: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32380" y="2772532"/>
            <a:ext cx="3118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bg1"/>
                </a:solidFill>
              </a:rPr>
              <a:t>variable_name</a:t>
            </a:r>
            <a:r>
              <a:rPr lang="en-US" sz="2400" b="1" i="1" dirty="0">
                <a:solidFill>
                  <a:schemeClr val="bg1"/>
                </a:solidFill>
              </a:rPr>
              <a:t> = value</a:t>
            </a:r>
            <a:endParaRPr lang="en-GB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7099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6" name="Variable is the way of storing values that you want to use later…">
            <a:extLst>
              <a:ext uri="{FF2B5EF4-FFF2-40B4-BE49-F238E27FC236}">
                <a16:creationId xmlns:a16="http://schemas.microsoft.com/office/drawing/2014/main" id="{7D296891-A496-489E-A9C0-4DB5C493C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8929" y="1978985"/>
            <a:ext cx="5135293" cy="2796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222222"/>
                </a:solidFill>
              </a:rPr>
              <a:t>Function</a:t>
            </a:r>
            <a:r>
              <a:rPr lang="en-US" sz="1800" dirty="0">
                <a:solidFill>
                  <a:srgbClr val="222222"/>
                </a:solidFill>
              </a:rPr>
              <a:t> is the way to </a:t>
            </a:r>
            <a:r>
              <a:rPr lang="en-US" sz="1800" b="1" dirty="0">
                <a:solidFill>
                  <a:srgbClr val="222222"/>
                </a:solidFill>
              </a:rPr>
              <a:t>define actions</a:t>
            </a:r>
            <a:r>
              <a:rPr lang="en-US" sz="1800" dirty="0">
                <a:solidFill>
                  <a:srgbClr val="222222"/>
                </a:solidFill>
              </a:rPr>
              <a:t>, </a:t>
            </a:r>
            <a:r>
              <a:rPr lang="en-US" sz="1800" dirty="0" err="1">
                <a:solidFill>
                  <a:srgbClr val="222222"/>
                </a:solidFill>
              </a:rPr>
              <a:t>i.e</a:t>
            </a:r>
            <a:r>
              <a:rPr lang="en-US" sz="1800" dirty="0">
                <a:solidFill>
                  <a:srgbClr val="222222"/>
                </a:solidFill>
              </a:rPr>
              <a:t> sum, print on the screen.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22222"/>
                </a:solidFill>
              </a:rPr>
              <a:t>To define functions, we use the </a:t>
            </a:r>
            <a:r>
              <a:rPr lang="en-US" sz="1800" b="1" dirty="0">
                <a:solidFill>
                  <a:srgbClr val="222222"/>
                </a:solidFill>
              </a:rPr>
              <a:t>reserved word def</a:t>
            </a:r>
            <a:r>
              <a:rPr lang="en-US" sz="1800" dirty="0">
                <a:solidFill>
                  <a:srgbClr val="222222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sum_two_numbers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(a, b):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           return a + b</a:t>
            </a:r>
            <a:endParaRPr lang="en-US" sz="1800" dirty="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say_hi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():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          print(“Hi”)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22222"/>
                </a:solidFill>
              </a:rPr>
              <a:t>Functions can be </a:t>
            </a:r>
            <a:r>
              <a:rPr lang="en-US" sz="1800" b="1" dirty="0">
                <a:solidFill>
                  <a:srgbClr val="222222"/>
                </a:solidFill>
              </a:rPr>
              <a:t>called</a:t>
            </a:r>
            <a:r>
              <a:rPr lang="en-US" sz="1800" dirty="0">
                <a:solidFill>
                  <a:srgbClr val="222222"/>
                </a:solidFill>
              </a:rPr>
              <a:t> by their </a:t>
            </a:r>
            <a:r>
              <a:rPr lang="en-US" sz="1800" b="1" dirty="0">
                <a:solidFill>
                  <a:srgbClr val="222222"/>
                </a:solidFill>
              </a:rPr>
              <a:t>name</a:t>
            </a:r>
            <a:r>
              <a:rPr lang="en-US" sz="1800" dirty="0">
                <a:solidFill>
                  <a:srgbClr val="222222"/>
                </a:solidFill>
              </a:rPr>
              <a:t> and specifying the </a:t>
            </a:r>
            <a:r>
              <a:rPr lang="en-US" sz="1800" b="1" dirty="0">
                <a:solidFill>
                  <a:srgbClr val="222222"/>
                </a:solidFill>
              </a:rPr>
              <a:t>parameters</a:t>
            </a:r>
            <a:r>
              <a:rPr lang="en-US" sz="1800" dirty="0">
                <a:solidFill>
                  <a:srgbClr val="222222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sum_two_numbers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(a=7, b=5)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&gt; 12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say_hi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&gt; Hi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80345" y="2772532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def </a:t>
            </a:r>
            <a:r>
              <a:rPr lang="en-US" sz="2000" b="1" i="1" dirty="0" err="1">
                <a:solidFill>
                  <a:schemeClr val="bg1"/>
                </a:solidFill>
              </a:rPr>
              <a:t>function_name</a:t>
            </a:r>
            <a:r>
              <a:rPr lang="en-US" sz="2000" b="1" i="1" dirty="0">
                <a:solidFill>
                  <a:schemeClr val="bg1"/>
                </a:solidFill>
              </a:rPr>
              <a:t> (parameters)</a:t>
            </a:r>
            <a:endParaRPr lang="en-GB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555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Strategy for Programming</a:t>
            </a:r>
            <a:endParaRPr lang="en-US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206601" y="2780184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chemeClr val="bg1"/>
                </a:solidFill>
              </a:rPr>
              <a:t>Divide and conquer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819137" y="1513540"/>
            <a:ext cx="6024174" cy="3830442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8" cy="995565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</p:spTree>
    <p:extLst>
      <p:ext uri="{BB962C8B-B14F-4D97-AF65-F5344CB8AC3E}">
        <p14:creationId xmlns:p14="http://schemas.microsoft.com/office/powerpoint/2010/main" val="349519931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725992" y="442762"/>
            <a:ext cx="3946157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Car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15607" y="2424228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Describe a car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24326" y="3602089"/>
            <a:ext cx="2780578" cy="1768017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9" cy="101841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</p:grpSp>
      <p:sp>
        <p:nvSpPr>
          <p:cNvPr id="19" name="Describe this object a car:…">
            <a:extLst>
              <a:ext uri="{FF2B5EF4-FFF2-40B4-BE49-F238E27FC236}">
                <a16:creationId xmlns:a16="http://schemas.microsoft.com/office/drawing/2014/main" id="{D139AEAE-190A-4A80-989A-B755B6F4A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8088" y="2136563"/>
            <a:ext cx="5549750" cy="4351338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Describe this </a:t>
            </a:r>
            <a:r>
              <a:rPr b="1" dirty="0"/>
              <a:t>object</a:t>
            </a:r>
            <a:r>
              <a:rPr dirty="0"/>
              <a:t>:</a:t>
            </a:r>
          </a:p>
          <a:p>
            <a:pPr lvl="1"/>
            <a:r>
              <a:rPr lang="en-US" b="1" dirty="0"/>
              <a:t>Parts</a:t>
            </a:r>
            <a:r>
              <a:rPr dirty="0"/>
              <a:t>: wheels, a stirring wheel, a frame, etc.</a:t>
            </a:r>
          </a:p>
          <a:p>
            <a:pPr lvl="1"/>
            <a:r>
              <a:rPr lang="en-US" b="1" dirty="0"/>
              <a:t>Actions</a:t>
            </a:r>
            <a:r>
              <a:rPr dirty="0"/>
              <a:t>: </a:t>
            </a:r>
            <a:r>
              <a:rPr lang="en-US" dirty="0"/>
              <a:t>m</a:t>
            </a:r>
            <a:r>
              <a:rPr dirty="0"/>
              <a:t>oves, breaks, etc.</a:t>
            </a:r>
          </a:p>
        </p:txBody>
      </p:sp>
      <p:sp>
        <p:nvSpPr>
          <p:cNvPr id="21" name="Compact Car">
            <a:extLst>
              <a:ext uri="{FF2B5EF4-FFF2-40B4-BE49-F238E27FC236}">
                <a16:creationId xmlns:a16="http://schemas.microsoft.com/office/drawing/2014/main" id="{909E5486-6F14-4B92-B708-5A9555ADBD14}"/>
              </a:ext>
            </a:extLst>
          </p:cNvPr>
          <p:cNvSpPr/>
          <p:nvPr/>
        </p:nvSpPr>
        <p:spPr>
          <a:xfrm>
            <a:off x="7445375" y="234921"/>
            <a:ext cx="3086227" cy="131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8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</p:spTree>
    <p:extLst>
      <p:ext uri="{BB962C8B-B14F-4D97-AF65-F5344CB8AC3E}">
        <p14:creationId xmlns:p14="http://schemas.microsoft.com/office/powerpoint/2010/main" val="29181331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212953"/>
            <a:ext cx="5277333" cy="1325563"/>
          </a:xfrm>
        </p:spPr>
        <p:txBody>
          <a:bodyPr>
            <a:normAutofit/>
          </a:bodyPr>
          <a:lstStyle/>
          <a:p>
            <a:r>
              <a:rPr lang="en-US" b="1" dirty="0"/>
              <a:t>Center for Health Data Science (HeaDS)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FFF7-2A44-4B01-9817-BD86C4B6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266867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b="1" dirty="0"/>
              <a:t>The Data Science lab: </a:t>
            </a:r>
          </a:p>
          <a:p>
            <a:pPr lvl="1"/>
            <a:r>
              <a:rPr lang="en-US" dirty="0"/>
              <a:t>Provides data science support for all research groups at SUND</a:t>
            </a:r>
          </a:p>
          <a:p>
            <a:pPr lvl="1"/>
            <a:r>
              <a:rPr lang="en-US" dirty="0"/>
              <a:t>Organizes courses</a:t>
            </a:r>
          </a:p>
          <a:p>
            <a:r>
              <a:rPr lang="en-US" b="1" dirty="0"/>
              <a:t>Research units:</a:t>
            </a:r>
          </a:p>
          <a:p>
            <a:pPr lvl="1"/>
            <a:r>
              <a:rPr lang="en-US" dirty="0"/>
              <a:t>work on different areas and topics within the field of health data science</a:t>
            </a:r>
            <a:endParaRPr lang="en-GB" dirty="0"/>
          </a:p>
        </p:txBody>
      </p:sp>
      <p:sp>
        <p:nvSpPr>
          <p:cNvPr id="1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83FD3-71EB-4A20-82F6-7516D9B160ED}"/>
              </a:ext>
            </a:extLst>
          </p:cNvPr>
          <p:cNvSpPr txBox="1"/>
          <p:nvPr/>
        </p:nvSpPr>
        <p:spPr>
          <a:xfrm>
            <a:off x="1690968" y="1420404"/>
            <a:ext cx="226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https://heads.ku.dk</a:t>
            </a:r>
          </a:p>
        </p:txBody>
      </p:sp>
      <p:pic>
        <p:nvPicPr>
          <p:cNvPr id="7" name="Graphic 6" descr="Microscope">
            <a:extLst>
              <a:ext uri="{FF2B5EF4-FFF2-40B4-BE49-F238E27FC236}">
                <a16:creationId xmlns:a16="http://schemas.microsoft.com/office/drawing/2014/main" id="{C8A0F47E-A2F3-4511-A0D1-87CBEEEA7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523" y="1067106"/>
            <a:ext cx="1667790" cy="1667790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91C5F8A9-8B60-4E95-AE3D-8EFDB99D3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2567" y="2902353"/>
            <a:ext cx="2631672" cy="2631672"/>
          </a:xfrm>
          <a:prstGeom prst="rect">
            <a:avLst/>
          </a:prstGeom>
        </p:spPr>
      </p:pic>
      <p:pic>
        <p:nvPicPr>
          <p:cNvPr id="16" name="Graphic 15" descr="Statistics with solid fill">
            <a:extLst>
              <a:ext uri="{FF2B5EF4-FFF2-40B4-BE49-F238E27FC236}">
                <a16:creationId xmlns:a16="http://schemas.microsoft.com/office/drawing/2014/main" id="{7A48B045-A64B-4C38-B42E-5D712A24F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8526" y="5297105"/>
            <a:ext cx="1494219" cy="1494219"/>
          </a:xfrm>
          <a:prstGeom prst="rect">
            <a:avLst/>
          </a:prstGeom>
        </p:spPr>
      </p:pic>
      <p:pic>
        <p:nvPicPr>
          <p:cNvPr id="18" name="Graphic 17" descr="Bar chart with solid fill">
            <a:extLst>
              <a:ext uri="{FF2B5EF4-FFF2-40B4-BE49-F238E27FC236}">
                <a16:creationId xmlns:a16="http://schemas.microsoft.com/office/drawing/2014/main" id="{C6AF7202-CA62-445D-AF48-3CB922BB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7540" y="5334000"/>
            <a:ext cx="1312050" cy="1312050"/>
          </a:xfrm>
          <a:prstGeom prst="rect">
            <a:avLst/>
          </a:prstGeom>
        </p:spPr>
      </p:pic>
      <p:pic>
        <p:nvPicPr>
          <p:cNvPr id="20" name="Graphic 19" descr="Normal Distribution with solid fill">
            <a:extLst>
              <a:ext uri="{FF2B5EF4-FFF2-40B4-BE49-F238E27FC236}">
                <a16:creationId xmlns:a16="http://schemas.microsoft.com/office/drawing/2014/main" id="{2A8376E2-8AB4-483C-B64B-DB10360FD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2481" y="4344605"/>
            <a:ext cx="1494219" cy="1494219"/>
          </a:xfrm>
          <a:prstGeom prst="rect">
            <a:avLst/>
          </a:prstGeom>
        </p:spPr>
      </p:pic>
      <p:pic>
        <p:nvPicPr>
          <p:cNvPr id="22" name="Graphic 21" descr="Beaker with solid fill">
            <a:extLst>
              <a:ext uri="{FF2B5EF4-FFF2-40B4-BE49-F238E27FC236}">
                <a16:creationId xmlns:a16="http://schemas.microsoft.com/office/drawing/2014/main" id="{9A174137-8E59-4B66-BD5A-FB53735C4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62172" y="1973787"/>
            <a:ext cx="1202074" cy="1202074"/>
          </a:xfrm>
          <a:prstGeom prst="rect">
            <a:avLst/>
          </a:prstGeom>
        </p:spPr>
      </p:pic>
      <p:pic>
        <p:nvPicPr>
          <p:cNvPr id="24" name="Graphic 23" descr="Test tubes with solid fill">
            <a:extLst>
              <a:ext uri="{FF2B5EF4-FFF2-40B4-BE49-F238E27FC236}">
                <a16:creationId xmlns:a16="http://schemas.microsoft.com/office/drawing/2014/main" id="{D23F2682-19DD-406D-A238-18D432D28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38712" y="1064793"/>
            <a:ext cx="1202074" cy="1202074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575999AF-02CD-482D-B54D-31E22B69F0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49729" y="3148500"/>
            <a:ext cx="1286482" cy="1286482"/>
          </a:xfrm>
          <a:prstGeom prst="rect">
            <a:avLst/>
          </a:prstGeom>
        </p:spPr>
      </p:pic>
      <p:pic>
        <p:nvPicPr>
          <p:cNvPr id="28" name="Graphic 27" descr="Server with solid fill">
            <a:extLst>
              <a:ext uri="{FF2B5EF4-FFF2-40B4-BE49-F238E27FC236}">
                <a16:creationId xmlns:a16="http://schemas.microsoft.com/office/drawing/2014/main" id="{8BA2A033-884F-48DD-93D3-28CB2D1706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01800" y="2839727"/>
            <a:ext cx="1350913" cy="135091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11737EA-D005-4172-A6C7-0290305D54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24" y="3827535"/>
            <a:ext cx="571759" cy="571759"/>
          </a:xfrm>
          <a:prstGeom prst="rect">
            <a:avLst/>
          </a:prstGeom>
        </p:spPr>
      </p:pic>
      <p:grpSp>
        <p:nvGrpSpPr>
          <p:cNvPr id="17" name="Group">
            <a:extLst>
              <a:ext uri="{FF2B5EF4-FFF2-40B4-BE49-F238E27FC236}">
                <a16:creationId xmlns:a16="http://schemas.microsoft.com/office/drawing/2014/main" id="{BEB49B84-5658-4EAA-B895-572EF75399F1}"/>
              </a:ext>
            </a:extLst>
          </p:cNvPr>
          <p:cNvGrpSpPr/>
          <p:nvPr/>
        </p:nvGrpSpPr>
        <p:grpSpPr>
          <a:xfrm>
            <a:off x="2758047" y="5334000"/>
            <a:ext cx="2893259" cy="1388509"/>
            <a:chOff x="0" y="0"/>
            <a:chExt cx="2893259" cy="1388507"/>
          </a:xfrm>
        </p:grpSpPr>
        <p:pic>
          <p:nvPicPr>
            <p:cNvPr id="19" name="Google Shape;251;p4" descr="Google Shape;251;p4">
              <a:extLst>
                <a:ext uri="{FF2B5EF4-FFF2-40B4-BE49-F238E27FC236}">
                  <a16:creationId xmlns:a16="http://schemas.microsoft.com/office/drawing/2014/main" id="{F9DF4EF9-C9F1-40D1-A2F7-F186BF466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l="19135" t="3739" r="20370" b="13163"/>
            <a:stretch>
              <a:fillRect/>
            </a:stretch>
          </p:blipFill>
          <p:spPr>
            <a:xfrm>
              <a:off x="0" y="0"/>
              <a:ext cx="759890" cy="6945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Google Shape;252;p4" descr="Google Shape;252;p4">
              <a:extLst>
                <a:ext uri="{FF2B5EF4-FFF2-40B4-BE49-F238E27FC236}">
                  <a16:creationId xmlns:a16="http://schemas.microsoft.com/office/drawing/2014/main" id="{8338C87A-413D-40B9-AD87-3BA7EE36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21478" t="712" r="19669"/>
            <a:stretch>
              <a:fillRect/>
            </a:stretch>
          </p:blipFill>
          <p:spPr>
            <a:xfrm>
              <a:off x="754180" y="688578"/>
              <a:ext cx="763239" cy="696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oogle Shape;253;p4" descr="Google Shape;253;p4">
              <a:extLst>
                <a:ext uri="{FF2B5EF4-FFF2-40B4-BE49-F238E27FC236}">
                  <a16:creationId xmlns:a16="http://schemas.microsoft.com/office/drawing/2014/main" id="{2BB22BF9-FF8D-4055-AA48-BF27C795D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 l="23063" t="2760" r="22507" b="5814"/>
            <a:stretch>
              <a:fillRect/>
            </a:stretch>
          </p:blipFill>
          <p:spPr>
            <a:xfrm>
              <a:off x="0" y="688776"/>
              <a:ext cx="759879" cy="696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Google Shape;255;p4" descr="Google Shape;255;p4">
              <a:extLst>
                <a:ext uri="{FF2B5EF4-FFF2-40B4-BE49-F238E27FC236}">
                  <a16:creationId xmlns:a16="http://schemas.microsoft.com/office/drawing/2014/main" id="{8A0E931E-853B-4124-AFF2-F1EB0F5B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 l="2495" t="16837" r="2271" b="17570"/>
            <a:stretch>
              <a:fillRect/>
            </a:stretch>
          </p:blipFill>
          <p:spPr>
            <a:xfrm>
              <a:off x="757928" y="363"/>
              <a:ext cx="755942" cy="693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Jose_Alejandro_Herrera_Romero180x180.jpg">
              <a:extLst>
                <a:ext uri="{FF2B5EF4-FFF2-40B4-BE49-F238E27FC236}">
                  <a16:creationId xmlns:a16="http://schemas.microsoft.com/office/drawing/2014/main" id="{F126CD59-CB8A-45FC-9210-168FDC111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>
            <a:xfrm>
              <a:off x="1503658" y="2589"/>
              <a:ext cx="708237" cy="708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index.jpg">
              <a:extLst>
                <a:ext uri="{FF2B5EF4-FFF2-40B4-BE49-F238E27FC236}">
                  <a16:creationId xmlns:a16="http://schemas.microsoft.com/office/drawing/2014/main" id="{F85CBADC-2F47-497D-8B43-2C3DB7B76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207173" y="2768"/>
              <a:ext cx="686086" cy="686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Google Shape;254;p4" descr="Google Shape;254;p4">
              <a:extLst>
                <a:ext uri="{FF2B5EF4-FFF2-40B4-BE49-F238E27FC236}">
                  <a16:creationId xmlns:a16="http://schemas.microsoft.com/office/drawing/2014/main" id="{DB140DC3-5D56-4E1E-AB4C-4B25C4251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 l="22006" t="5374" r="28404" b="52165"/>
            <a:stretch>
              <a:fillRect/>
            </a:stretch>
          </p:blipFill>
          <p:spPr>
            <a:xfrm>
              <a:off x="1512930" y="691932"/>
              <a:ext cx="702391" cy="689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Google Shape;256;p4" descr="Google Shape;256;p4">
              <a:extLst>
                <a:ext uri="{FF2B5EF4-FFF2-40B4-BE49-F238E27FC236}">
                  <a16:creationId xmlns:a16="http://schemas.microsoft.com/office/drawing/2014/main" id="{82DF4A68-4BB9-406B-B57D-E7C57F99D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 l="18531" t="3625" r="513" b="13414"/>
            <a:stretch>
              <a:fillRect/>
            </a:stretch>
          </p:blipFill>
          <p:spPr>
            <a:xfrm>
              <a:off x="2207591" y="689762"/>
              <a:ext cx="681860" cy="698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586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725992" y="442762"/>
            <a:ext cx="3946157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Car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15607" y="2424228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Describe a car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24326" y="3602089"/>
            <a:ext cx="2780578" cy="1768017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9" cy="101841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</p:grpSp>
      <p:sp>
        <p:nvSpPr>
          <p:cNvPr id="19" name="Describe this object a car:…">
            <a:extLst>
              <a:ext uri="{FF2B5EF4-FFF2-40B4-BE49-F238E27FC236}">
                <a16:creationId xmlns:a16="http://schemas.microsoft.com/office/drawing/2014/main" id="{D139AEAE-190A-4A80-989A-B755B6F4A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8088" y="2136563"/>
            <a:ext cx="5549750" cy="4351338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Describe this </a:t>
            </a:r>
            <a:r>
              <a:rPr b="1" dirty="0"/>
              <a:t>object</a:t>
            </a:r>
            <a:r>
              <a:rPr lang="en-US" b="1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Class</a:t>
            </a:r>
            <a:r>
              <a:rPr dirty="0"/>
              <a:t>:</a:t>
            </a:r>
          </a:p>
          <a:p>
            <a:pPr lvl="1"/>
            <a:r>
              <a:rPr lang="en-US" b="1" dirty="0"/>
              <a:t>Parts</a:t>
            </a:r>
            <a:r>
              <a:rPr dirty="0"/>
              <a:t>: wheels, a stirring wheel, a frame, etc.</a:t>
            </a:r>
            <a:r>
              <a:rPr lang="en-US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variables or attributes</a:t>
            </a:r>
            <a:endParaRPr dirty="0"/>
          </a:p>
          <a:p>
            <a:pPr lvl="1"/>
            <a:r>
              <a:rPr lang="en-US" b="1" dirty="0"/>
              <a:t>Actions</a:t>
            </a:r>
            <a:r>
              <a:rPr dirty="0"/>
              <a:t>: </a:t>
            </a:r>
            <a:r>
              <a:rPr lang="en-US" dirty="0"/>
              <a:t>start</a:t>
            </a:r>
            <a:r>
              <a:rPr dirty="0"/>
              <a:t>, </a:t>
            </a:r>
            <a:r>
              <a:rPr lang="en-US" dirty="0"/>
              <a:t>change gear</a:t>
            </a:r>
            <a:r>
              <a:rPr dirty="0"/>
              <a:t>, etc.</a:t>
            </a:r>
            <a:r>
              <a:rPr lang="en-US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 functions</a:t>
            </a:r>
            <a:endParaRPr dirty="0"/>
          </a:p>
        </p:txBody>
      </p:sp>
      <p:sp>
        <p:nvSpPr>
          <p:cNvPr id="21" name="Compact Car">
            <a:extLst>
              <a:ext uri="{FF2B5EF4-FFF2-40B4-BE49-F238E27FC236}">
                <a16:creationId xmlns:a16="http://schemas.microsoft.com/office/drawing/2014/main" id="{909E5486-6F14-4B92-B708-5A9555ADBD14}"/>
              </a:ext>
            </a:extLst>
          </p:cNvPr>
          <p:cNvSpPr/>
          <p:nvPr/>
        </p:nvSpPr>
        <p:spPr>
          <a:xfrm>
            <a:off x="7445375" y="234921"/>
            <a:ext cx="3086227" cy="131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8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10DB5-C64F-4467-99C4-A8044EB24618}"/>
              </a:ext>
            </a:extLst>
          </p:cNvPr>
          <p:cNvSpPr txBox="1"/>
          <p:nvPr/>
        </p:nvSpPr>
        <p:spPr>
          <a:xfrm>
            <a:off x="7104154" y="4009807"/>
            <a:ext cx="540533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Variables: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color = “blue”</a:t>
            </a:r>
          </a:p>
          <a:p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number_of_wheels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 = 4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motor = True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power = “gas”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gear = None</a:t>
            </a:r>
          </a:p>
          <a:p>
            <a:r>
              <a:rPr lang="en-US" sz="1600" b="1" dirty="0"/>
              <a:t>Functions: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start_engine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():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. . .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change_gear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(gear):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2471681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0683B10E-8F85-4CCF-8F46-1965D38C7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6457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5CA6C-F507-4FC2-BBA2-E2DE3B13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Coffee with your team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35DC-24BE-4540-B881-1DCAF22C9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b="1" dirty="0"/>
              <a:t>Introduce</a:t>
            </a:r>
            <a:r>
              <a:rPr lang="en-US" sz="2000" dirty="0"/>
              <a:t> yourself and </a:t>
            </a:r>
            <a:r>
              <a:rPr lang="en-US" sz="2000" b="1" dirty="0"/>
              <a:t>what you do</a:t>
            </a:r>
          </a:p>
          <a:p>
            <a:r>
              <a:rPr lang="en-US" sz="2000" dirty="0"/>
              <a:t>Explain your </a:t>
            </a:r>
            <a:r>
              <a:rPr lang="en-US" sz="2000" b="1" dirty="0"/>
              <a:t>motivation</a:t>
            </a:r>
            <a:r>
              <a:rPr lang="en-US" sz="2000" dirty="0"/>
              <a:t> to take the course</a:t>
            </a:r>
          </a:p>
          <a:p>
            <a:r>
              <a:rPr lang="en-US" sz="2000" dirty="0"/>
              <a:t>Discuss what </a:t>
            </a:r>
            <a:r>
              <a:rPr lang="en-US" sz="2000" b="1" dirty="0"/>
              <a:t>data</a:t>
            </a:r>
            <a:r>
              <a:rPr lang="en-US" sz="2000" dirty="0"/>
              <a:t> could be relevant for you</a:t>
            </a:r>
          </a:p>
        </p:txBody>
      </p:sp>
      <p:pic>
        <p:nvPicPr>
          <p:cNvPr id="6" name="Graphic 5" descr="Latte Cup with solid fill">
            <a:extLst>
              <a:ext uri="{FF2B5EF4-FFF2-40B4-BE49-F238E27FC236}">
                <a16:creationId xmlns:a16="http://schemas.microsoft.com/office/drawing/2014/main" id="{95E01EDC-1E2C-49FF-B24D-D835D4E2B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8463" y="2634909"/>
            <a:ext cx="2148572" cy="21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70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6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/>
              <a:t>The Team</a:t>
            </a:r>
            <a:endParaRPr lang="en-GB" b="1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4ED6-D9DE-44D8-B001-C9AA3863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 dirty="0"/>
              <a:t>Alberto Santos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Jose Alejandro Romero Herrera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Annelaura Bach Nielsen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Davide Placido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Henry </a:t>
            </a:r>
            <a:r>
              <a:rPr lang="en-US" sz="1500" dirty="0" err="1"/>
              <a:t>Webel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Philip Charles (DBI (Oxford, UK))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‪Rita </a:t>
            </a:r>
            <a:r>
              <a:rPr lang="en-US" sz="1500" dirty="0" err="1"/>
              <a:t>Colaço</a:t>
            </a:r>
            <a:r>
              <a:rPr lang="en-US" sz="1500" dirty="0"/>
              <a:t> (PRI)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 dirty="0"/>
              <a:t>Roc </a:t>
            </a:r>
            <a:r>
              <a:rPr lang="en-GB" sz="1500" dirty="0" err="1"/>
              <a:t>Reguant</a:t>
            </a:r>
            <a:r>
              <a:rPr lang="en-GB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 dirty="0" err="1"/>
              <a:t>Thilde</a:t>
            </a:r>
            <a:r>
              <a:rPr lang="en-GB" sz="1500" dirty="0"/>
              <a:t> </a:t>
            </a:r>
            <a:r>
              <a:rPr lang="en-GB" sz="1500" dirty="0" err="1"/>
              <a:t>Terkelsen</a:t>
            </a:r>
            <a:r>
              <a:rPr lang="en-GB" sz="1500" dirty="0"/>
              <a:t> (HeaDS)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 dirty="0"/>
              <a:t>Other Members of the Team</a:t>
            </a:r>
            <a:endParaRPr lang="en-GB" b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4ED6-D9DE-44D8-B001-C9AA3863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Dhouha</a:t>
            </a:r>
            <a:r>
              <a:rPr lang="en-US" sz="1500" dirty="0"/>
              <a:t> </a:t>
            </a:r>
            <a:r>
              <a:rPr lang="en-US" sz="1500" dirty="0" err="1"/>
              <a:t>Grissa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Grzegorz Jerzy </a:t>
            </a:r>
            <a:r>
              <a:rPr lang="en-US" sz="1500" dirty="0" err="1"/>
              <a:t>Maciag</a:t>
            </a:r>
            <a:r>
              <a:rPr lang="en-US" sz="1500" dirty="0"/>
              <a:t> (BRIC)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Katerina </a:t>
            </a:r>
            <a:r>
              <a:rPr lang="en-US" sz="1500" dirty="0" err="1"/>
              <a:t>Nastou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Kübra</a:t>
            </a:r>
            <a:r>
              <a:rPr lang="en-US" sz="1500" dirty="0"/>
              <a:t> </a:t>
            </a:r>
            <a:r>
              <a:rPr lang="en-US" sz="1500" dirty="0" err="1"/>
              <a:t>Altinel</a:t>
            </a:r>
            <a:r>
              <a:rPr lang="en-US" sz="1500" dirty="0"/>
              <a:t> (BRIC)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Marilena</a:t>
            </a:r>
            <a:r>
              <a:rPr lang="en-US" sz="1500" dirty="0"/>
              <a:t> Hohmann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Marta Matos (GENOME Center)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Nicholas Luke Cowie (DTU)</a:t>
            </a:r>
          </a:p>
          <a:p>
            <a:pPr marL="514350" indent="-514350">
              <a:buFont typeface="+mj-lt"/>
              <a:buAutoNum type="arabicPeriod"/>
            </a:pPr>
            <a:endParaRPr lang="en-US" sz="1500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06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Practical Things about the Course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34125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67" y="190124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 Program --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6E35AF-1695-493F-B18A-FCB722CFA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13885"/>
              </p:ext>
            </p:extLst>
          </p:nvPr>
        </p:nvGraphicFramePr>
        <p:xfrm>
          <a:off x="6032147" y="1689732"/>
          <a:ext cx="6032561" cy="43525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741">
                  <a:extLst>
                    <a:ext uri="{9D8B030D-6E8A-4147-A177-3AD203B41FA5}">
                      <a16:colId xmlns:a16="http://schemas.microsoft.com/office/drawing/2014/main" val="2673318616"/>
                    </a:ext>
                  </a:extLst>
                </a:gridCol>
                <a:gridCol w="2184339">
                  <a:extLst>
                    <a:ext uri="{9D8B030D-6E8A-4147-A177-3AD203B41FA5}">
                      <a16:colId xmlns:a16="http://schemas.microsoft.com/office/drawing/2014/main" val="1495911413"/>
                    </a:ext>
                  </a:extLst>
                </a:gridCol>
                <a:gridCol w="1553484">
                  <a:extLst>
                    <a:ext uri="{9D8B030D-6E8A-4147-A177-3AD203B41FA5}">
                      <a16:colId xmlns:a16="http://schemas.microsoft.com/office/drawing/2014/main" val="2393688807"/>
                    </a:ext>
                  </a:extLst>
                </a:gridCol>
                <a:gridCol w="1379997">
                  <a:extLst>
                    <a:ext uri="{9D8B030D-6E8A-4147-A177-3AD203B41FA5}">
                      <a16:colId xmlns:a16="http://schemas.microsoft.com/office/drawing/2014/main" val="2703779542"/>
                    </a:ext>
                  </a:extLst>
                </a:gridCol>
              </a:tblGrid>
              <a:tr h="368600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Monday 7th June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Tuesday 8th June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Wednesday 9th June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extLst>
                  <a:ext uri="{0D108BD9-81ED-4DB2-BD59-A6C34878D82A}">
                    <a16:rowId xmlns:a16="http://schemas.microsoft.com/office/drawing/2014/main" val="3255111555"/>
                  </a:ext>
                </a:extLst>
              </a:tr>
              <a:tr h="41907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8:45-9:00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Coffee and the day before  (optional)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424517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9:00-09:45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Introduction and motivation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Conditions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Visualization I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extLst>
                  <a:ext uri="{0D108BD9-81ED-4DB2-BD59-A6C34878D82A}">
                    <a16:rowId xmlns:a16="http://schemas.microsoft.com/office/drawing/2014/main" val="2230146389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9:45-10:00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Coffee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68318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10:00-11:00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Tools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Loops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Visualization II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1805744456"/>
                  </a:ext>
                </a:extLst>
              </a:tr>
              <a:tr h="19278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11:00-12:00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Variables and data types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Functions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571788"/>
                  </a:ext>
                </a:extLst>
              </a:tr>
              <a:tr h="27355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Numbers and operators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112515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12:00-13:00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Lunch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517820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13:00-14:00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 Importing data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Numpy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extLst>
                  <a:ext uri="{0D108BD9-81ED-4DB2-BD59-A6C34878D82A}">
                    <a16:rowId xmlns:a16="http://schemas.microsoft.com/office/drawing/2014/main" val="1353425113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14:00-14:45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 structures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044773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14:45-15:15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Coffee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283659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15:15-16:00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 structures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Pandas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127" marR="83127" marT="41564" marB="415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extLst>
                  <a:ext uri="{0D108BD9-81ED-4DB2-BD59-A6C34878D82A}">
                    <a16:rowId xmlns:a16="http://schemas.microsoft.com/office/drawing/2014/main" val="3466519646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16:00-17:00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Presentations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32" marR="4732" marT="8382" marB="0" anchor="ctr"/>
                </a:tc>
                <a:extLst>
                  <a:ext uri="{0D108BD9-81ED-4DB2-BD59-A6C34878D82A}">
                    <a16:rowId xmlns:a16="http://schemas.microsoft.com/office/drawing/2014/main" val="264142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78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78EE38-11A8-4E36-A9E9-AF962379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Teams --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5A84FD6E-A240-45F2-9D33-BDEB5EA43F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335344"/>
              </p:ext>
            </p:extLst>
          </p:nvPr>
        </p:nvGraphicFramePr>
        <p:xfrm>
          <a:off x="5087064" y="442762"/>
          <a:ext cx="7043842" cy="6706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1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6C3436-CAA9-4A2F-B4D5-DBFE060E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9" y="704088"/>
            <a:ext cx="444462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Breakout Rooms --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BE8A6D-D159-4BDD-AE5F-75747ACA1D6F}"/>
              </a:ext>
            </a:extLst>
          </p:cNvPr>
          <p:cNvGrpSpPr/>
          <p:nvPr/>
        </p:nvGrpSpPr>
        <p:grpSpPr>
          <a:xfrm>
            <a:off x="6354825" y="1488125"/>
            <a:ext cx="5083450" cy="4393813"/>
            <a:chOff x="7436224" y="1966646"/>
            <a:chExt cx="3810911" cy="329391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3932173-352F-4D5A-9BAB-E550117F9D5F}"/>
                </a:ext>
              </a:extLst>
            </p:cNvPr>
            <p:cNvSpPr/>
            <p:nvPr/>
          </p:nvSpPr>
          <p:spPr>
            <a:xfrm>
              <a:off x="7436224" y="1966646"/>
              <a:ext cx="3106270" cy="1581912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Main room</a:t>
              </a:r>
              <a:endParaRPr lang="en-GB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FD3E002-B5A4-4325-90A0-4CA42CAB468E}"/>
                </a:ext>
              </a:extLst>
            </p:cNvPr>
            <p:cNvSpPr/>
            <p:nvPr/>
          </p:nvSpPr>
          <p:spPr>
            <a:xfrm>
              <a:off x="8090154" y="4344691"/>
              <a:ext cx="1798410" cy="91586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Teamwork rooms x 10</a:t>
              </a:r>
              <a:endParaRPr lang="en-GB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2CB943D-D8DA-40A2-A612-13FBFEE796D3}"/>
                </a:ext>
              </a:extLst>
            </p:cNvPr>
            <p:cNvSpPr/>
            <p:nvPr/>
          </p:nvSpPr>
          <p:spPr>
            <a:xfrm>
              <a:off x="9632818" y="1966646"/>
              <a:ext cx="909676" cy="57822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Chat</a:t>
              </a:r>
              <a:endParaRPr lang="en-GB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CF9831-25A4-4B8C-A87A-FCC691C121C2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30" y="3551146"/>
              <a:ext cx="0" cy="7961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1546DB-5824-499F-91F0-26669684845A}"/>
                </a:ext>
              </a:extLst>
            </p:cNvPr>
            <p:cNvCxnSpPr/>
            <p:nvPr/>
          </p:nvCxnSpPr>
          <p:spPr>
            <a:xfrm flipV="1">
              <a:off x="8606117" y="3548558"/>
              <a:ext cx="0" cy="8013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D9CC-4683-4692-B173-F449983C3D90}"/>
                </a:ext>
              </a:extLst>
            </p:cNvPr>
            <p:cNvSpPr/>
            <p:nvPr/>
          </p:nvSpPr>
          <p:spPr>
            <a:xfrm>
              <a:off x="10542494" y="1967988"/>
              <a:ext cx="704641" cy="7197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TCH</a:t>
              </a:r>
              <a:endParaRPr lang="en-GB" sz="1200" b="1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E7A85E-F45D-40C4-9D75-77FC5BD4F7B1}"/>
                </a:ext>
              </a:extLst>
            </p:cNvPr>
            <p:cNvSpPr/>
            <p:nvPr/>
          </p:nvSpPr>
          <p:spPr>
            <a:xfrm>
              <a:off x="10542494" y="2702396"/>
              <a:ext cx="704641" cy="7197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TA </a:t>
              </a:r>
            </a:p>
            <a:p>
              <a:pPr algn="ctr"/>
              <a:r>
                <a:rPr lang="en-US" sz="1200" b="1" dirty="0"/>
                <a:t>x 3</a:t>
              </a:r>
              <a:endParaRPr lang="en-GB" sz="1200" b="1" dirty="0"/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152033F3-260F-400A-8F81-EDE8C07899E5}"/>
                </a:ext>
              </a:extLst>
            </p:cNvPr>
            <p:cNvCxnSpPr>
              <a:stCxn id="23" idx="4"/>
              <a:endCxn id="13" idx="3"/>
            </p:cNvCxnSpPr>
            <p:nvPr/>
          </p:nvCxnSpPr>
          <p:spPr>
            <a:xfrm rot="5400000">
              <a:off x="9701436" y="3609244"/>
              <a:ext cx="1380509" cy="100625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7D0FA4FF-5803-4EB0-A177-4A50DF35C54C}"/>
                </a:ext>
              </a:extLst>
            </p:cNvPr>
            <p:cNvCxnSpPr>
              <a:stCxn id="20" idx="6"/>
              <a:endCxn id="13" idx="3"/>
            </p:cNvCxnSpPr>
            <p:nvPr/>
          </p:nvCxnSpPr>
          <p:spPr>
            <a:xfrm flipH="1">
              <a:off x="9888564" y="2327848"/>
              <a:ext cx="1358571" cy="2474776"/>
            </a:xfrm>
            <a:prstGeom prst="bentConnector3">
              <a:avLst>
                <a:gd name="adj1" fmla="val -1682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3AC25182-B030-4FB7-AF17-CF94669113E8}"/>
                </a:ext>
              </a:extLst>
            </p:cNvPr>
            <p:cNvCxnSpPr>
              <a:endCxn id="6" idx="2"/>
            </p:cNvCxnSpPr>
            <p:nvPr/>
          </p:nvCxnSpPr>
          <p:spPr>
            <a:xfrm rot="16200000" flipV="1">
              <a:off x="10063727" y="2568800"/>
              <a:ext cx="502697" cy="454838"/>
            </a:xfrm>
            <a:prstGeom prst="bentConnector3">
              <a:avLst>
                <a:gd name="adj1" fmla="val 185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60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ECB52F-7ABF-4692-AC24-D8A6BA16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Datathon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E9F0-15D2-4D73-B065-9C840655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349" y="470109"/>
            <a:ext cx="5135293" cy="28061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A </a:t>
            </a:r>
            <a:r>
              <a:rPr lang="en-US" sz="2400" b="1" dirty="0">
                <a:solidFill>
                  <a:srgbClr val="222222"/>
                </a:solidFill>
                <a:latin typeface="Raleway"/>
              </a:rPr>
              <a:t>D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atathon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is a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data-focused competition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— given a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dataset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and a limited amount of time, participants are challenged to use their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creativity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and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 science skills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to:</a:t>
            </a:r>
            <a:endParaRPr lang="en-GB" sz="3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8148F4-FC3F-4937-9AAF-E3FACA2EB116}"/>
              </a:ext>
            </a:extLst>
          </p:cNvPr>
          <p:cNvSpPr/>
          <p:nvPr/>
        </p:nvSpPr>
        <p:spPr>
          <a:xfrm>
            <a:off x="6144346" y="4321363"/>
            <a:ext cx="1546521" cy="896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64CC6C-DF0D-45D4-9007-9AEBE4A31BE4}"/>
              </a:ext>
            </a:extLst>
          </p:cNvPr>
          <p:cNvSpPr/>
          <p:nvPr/>
        </p:nvSpPr>
        <p:spPr>
          <a:xfrm>
            <a:off x="8277702" y="3190717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</a:t>
            </a:r>
            <a:endParaRPr lang="en-GB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48411F-A8BE-4907-883F-A1EAEEA300E2}"/>
              </a:ext>
            </a:extLst>
          </p:cNvPr>
          <p:cNvSpPr/>
          <p:nvPr/>
        </p:nvSpPr>
        <p:spPr>
          <a:xfrm>
            <a:off x="8277702" y="5477794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</a:t>
            </a:r>
            <a:endParaRPr lang="en-GB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FEB9E8-919A-435D-A59F-4C6065A1049B}"/>
              </a:ext>
            </a:extLst>
          </p:cNvPr>
          <p:cNvSpPr/>
          <p:nvPr/>
        </p:nvSpPr>
        <p:spPr>
          <a:xfrm>
            <a:off x="8277702" y="4321363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</a:t>
            </a:r>
            <a:endParaRPr lang="en-GB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A82D4C-8098-4ACA-8CA3-7DE7840C4BB0}"/>
              </a:ext>
            </a:extLst>
          </p:cNvPr>
          <p:cNvSpPr/>
          <p:nvPr/>
        </p:nvSpPr>
        <p:spPr>
          <a:xfrm>
            <a:off x="9945121" y="4321363"/>
            <a:ext cx="1546521" cy="8966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Solutions</a:t>
            </a:r>
            <a:endParaRPr lang="en-GB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ADD5ACA-ECC6-469B-8E36-CE395E2681A9}"/>
              </a:ext>
            </a:extLst>
          </p:cNvPr>
          <p:cNvSpPr/>
          <p:nvPr/>
        </p:nvSpPr>
        <p:spPr>
          <a:xfrm rot="5400000" flipH="1" flipV="1">
            <a:off x="6477988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EF502326-2E75-45E4-BB8E-E79FF32BDF3C}"/>
              </a:ext>
            </a:extLst>
          </p:cNvPr>
          <p:cNvSpPr/>
          <p:nvPr/>
        </p:nvSpPr>
        <p:spPr>
          <a:xfrm rot="16200000" flipV="1">
            <a:off x="8170617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64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3501</TotalTime>
  <Words>943</Words>
  <Application>Microsoft Office PowerPoint</Application>
  <PresentationFormat>Widescreen</PresentationFormat>
  <Paragraphs>191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ps commons</vt:lpstr>
      <vt:lpstr>Raleway</vt:lpstr>
      <vt:lpstr>Office Theme</vt:lpstr>
      <vt:lpstr>PowerPoint Presentation</vt:lpstr>
      <vt:lpstr>Center for Health Data Science (HeaDS)</vt:lpstr>
      <vt:lpstr>The Team</vt:lpstr>
      <vt:lpstr>Other Members of the Team</vt:lpstr>
      <vt:lpstr>Practical Things about the Course</vt:lpstr>
      <vt:lpstr>Practical Things about the Course  -- Program --</vt:lpstr>
      <vt:lpstr>Practical Things about the Course  -- Teams --</vt:lpstr>
      <vt:lpstr>Practical Things about the Course  -- Breakout Rooms --</vt:lpstr>
      <vt:lpstr>Practical Things about the Course  -- Datathon --</vt:lpstr>
      <vt:lpstr>Practical Things about the Course  -- Datathon --</vt:lpstr>
      <vt:lpstr>What will you learn in this course?</vt:lpstr>
      <vt:lpstr>Motivation</vt:lpstr>
      <vt:lpstr>Why Python?</vt:lpstr>
      <vt:lpstr>Basic concepts</vt:lpstr>
      <vt:lpstr>What’s programming</vt:lpstr>
      <vt:lpstr>Variables</vt:lpstr>
      <vt:lpstr>Functions</vt:lpstr>
      <vt:lpstr>Strategy for Programming</vt:lpstr>
      <vt:lpstr>The Car Problem</vt:lpstr>
      <vt:lpstr>The Car Problem</vt:lpstr>
      <vt:lpstr>Coffee with your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60</cp:revision>
  <cp:lastPrinted>2021-04-19T08:55:17Z</cp:lastPrinted>
  <dcterms:created xsi:type="dcterms:W3CDTF">2021-04-13T14:31:52Z</dcterms:created>
  <dcterms:modified xsi:type="dcterms:W3CDTF">2021-06-07T05:31:04Z</dcterms:modified>
</cp:coreProperties>
</file>